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9144000" cy="5143500" type="screen16x9"/>
  <p:notesSz cx="6858000" cy="9144000"/>
  <p:embeddedFontLst>
    <p:embeddedFont>
      <p:font typeface="Archivo" panose="020B0604020202020204" charset="0"/>
      <p:regular r:id="rId31"/>
      <p:bold r:id="rId32"/>
      <p:italic r:id="rId33"/>
      <p:boldItalic r:id="rId34"/>
    </p:embeddedFont>
    <p:embeddedFont>
      <p:font typeface="Archivo Black" panose="020B0604020202020204" charset="0"/>
      <p:bold r:id="rId35"/>
      <p:boldItalic r:id="rId36"/>
    </p:embeddedFont>
    <p:embeddedFont>
      <p:font typeface="Consolas" panose="020B0609020204030204" pitchFamily="49"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Light"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44B9-F965-4CBB-ACE5-00085DF0D143}">
  <a:tblStyle styleId="{94EF44B9-F965-4CBB-ACE5-00085DF0D1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23" d="100"/>
          <a:sy n="123" d="100"/>
        </p:scale>
        <p:origin x="13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7fe4f880c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7fe4f880ce_0_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1b1d07d95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1b1d07d95_0_2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f1b1d07d9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f1b1d07d95_0_2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1b1d07d9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f1b1d07d95_0_2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f1b1d07d9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f1b1d07d95_0_1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f1b1d07d9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f1b1d07d95_0_2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f1b1d07d95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f1b1d07d95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f1b1d07d9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f1b1d07d95_0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1b1d07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f1b1d07d95_0_2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fe4f880c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fe4f880ce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fe3780d8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7fe3780d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462ce07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462ce070b2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7fe4f880c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7fe4f880ce_0_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7fe4f880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7fe4f880ce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fe4f880c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7fe4f880ce_0_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7fe4f880c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7fe4f880ce_0_1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7fe4f880c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7fe4f880ce_0_1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1b1d07d9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1b1d07d9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fe4f880c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fe4f880ce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1b1d07d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f1b1d07d95_0_1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2ce070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2ce070b2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62ce070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62ce070b2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befbbea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befbbeaf4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1b1d07d9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1b1d07d95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1b1d07d9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1b1d07d95_0_1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1b1d07d9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1b1d07d95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f1b1d07d9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f1b1d07d95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1b1d07d9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1b1d07d95_0_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p:cSld name="TITLE_AND_BODY_1_5">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14" r="514"/>
          <a:stretch/>
        </p:blipFill>
        <p:spPr>
          <a:xfrm>
            <a:off x="0" y="-53238"/>
            <a:ext cx="9144000" cy="5196738"/>
          </a:xfrm>
          <a:prstGeom prst="rect">
            <a:avLst/>
          </a:prstGeom>
          <a:noFill/>
          <a:ln>
            <a:noFill/>
          </a:ln>
        </p:spPr>
      </p:pic>
      <p:sp>
        <p:nvSpPr>
          <p:cNvPr id="10" name="Google Shape;10;p2"/>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uthor 1">
  <p:cSld name="CUSTOM_1_1_2">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1" name="Google Shape;41;p11"/>
          <p:cNvPicPr preferRelativeResize="0"/>
          <p:nvPr/>
        </p:nvPicPr>
        <p:blipFill rotWithShape="1">
          <a:blip r:embed="rId2">
            <a:alphaModFix/>
          </a:blip>
          <a:srcRect l="514" r="524"/>
          <a:stretch/>
        </p:blipFill>
        <p:spPr>
          <a:xfrm>
            <a:off x="0" y="-53238"/>
            <a:ext cx="9141363" cy="5196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1">
  <p:cSld name="CUSTOM_2">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4" name="Google Shape;44;p12"/>
          <p:cNvPicPr preferRelativeResize="0"/>
          <p:nvPr/>
        </p:nvPicPr>
        <p:blipFill rotWithShape="1">
          <a:blip r:embed="rId2">
            <a:alphaModFix/>
          </a:blip>
          <a:srcRect l="377" r="377"/>
          <a:stretch/>
        </p:blipFill>
        <p:spPr>
          <a:xfrm>
            <a:off x="0" y="-37363"/>
            <a:ext cx="9141363" cy="51808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CUSTOM">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 name="Google Shape;13;p3"/>
          <p:cNvPicPr preferRelativeResize="0"/>
          <p:nvPr/>
        </p:nvPicPr>
        <p:blipFill rotWithShape="1">
          <a:blip r:embed="rId2">
            <a:alphaModFix/>
          </a:blip>
          <a:srcRect l="377" r="377"/>
          <a:stretch/>
        </p:blipFill>
        <p:spPr>
          <a:xfrm>
            <a:off x="0" y="-37363"/>
            <a:ext cx="9141363" cy="5180863"/>
          </a:xfrm>
          <a:prstGeom prst="rect">
            <a:avLst/>
          </a:prstGeom>
          <a:noFill/>
          <a:ln>
            <a:noFill/>
          </a:ln>
        </p:spPr>
      </p:pic>
      <p:sp>
        <p:nvSpPr>
          <p:cNvPr id="14" name="Google Shape;14;p3"/>
          <p:cNvSpPr txBox="1">
            <a:spLocks noGrp="1"/>
          </p:cNvSpPr>
          <p:nvPr>
            <p:ph type="title" idx="2"/>
          </p:nvPr>
        </p:nvSpPr>
        <p:spPr>
          <a:xfrm>
            <a:off x="1093663" y="1768988"/>
            <a:ext cx="5822400" cy="126495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6000"/>
              <a:buNone/>
              <a:defRPr sz="3000"/>
            </a:lvl1pPr>
            <a:lvl2pPr lvl="1">
              <a:spcBef>
                <a:spcPts val="0"/>
              </a:spcBef>
              <a:spcAft>
                <a:spcPts val="0"/>
              </a:spcAft>
              <a:buSzPts val="6000"/>
              <a:buNone/>
              <a:defRPr sz="3000"/>
            </a:lvl2pPr>
            <a:lvl3pPr lvl="2">
              <a:spcBef>
                <a:spcPts val="0"/>
              </a:spcBef>
              <a:spcAft>
                <a:spcPts val="0"/>
              </a:spcAft>
              <a:buSzPts val="6000"/>
              <a:buNone/>
              <a:defRPr sz="3000"/>
            </a:lvl3pPr>
            <a:lvl4pPr lvl="3">
              <a:spcBef>
                <a:spcPts val="0"/>
              </a:spcBef>
              <a:spcAft>
                <a:spcPts val="0"/>
              </a:spcAft>
              <a:buSzPts val="6000"/>
              <a:buNone/>
              <a:defRPr sz="3000"/>
            </a:lvl4pPr>
            <a:lvl5pPr lvl="4">
              <a:spcBef>
                <a:spcPts val="0"/>
              </a:spcBef>
              <a:spcAft>
                <a:spcPts val="0"/>
              </a:spcAft>
              <a:buSzPts val="6000"/>
              <a:buNone/>
              <a:defRPr sz="3000"/>
            </a:lvl5pPr>
            <a:lvl6pPr lvl="5">
              <a:spcBef>
                <a:spcPts val="0"/>
              </a:spcBef>
              <a:spcAft>
                <a:spcPts val="0"/>
              </a:spcAft>
              <a:buSzPts val="6000"/>
              <a:buNone/>
              <a:defRPr sz="3000"/>
            </a:lvl6pPr>
            <a:lvl7pPr lvl="6">
              <a:spcBef>
                <a:spcPts val="0"/>
              </a:spcBef>
              <a:spcAft>
                <a:spcPts val="0"/>
              </a:spcAft>
              <a:buSzPts val="6000"/>
              <a:buNone/>
              <a:defRPr sz="3000"/>
            </a:lvl7pPr>
            <a:lvl8pPr lvl="7">
              <a:spcBef>
                <a:spcPts val="0"/>
              </a:spcBef>
              <a:spcAft>
                <a:spcPts val="0"/>
              </a:spcAft>
              <a:buSzPts val="6000"/>
              <a:buNone/>
              <a:defRPr sz="3000"/>
            </a:lvl8pPr>
            <a:lvl9pPr lvl="8">
              <a:spcBef>
                <a:spcPts val="0"/>
              </a:spcBef>
              <a:spcAft>
                <a:spcPts val="0"/>
              </a:spcAft>
              <a:buSzPts val="6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 name="Google Shape;17;p4"/>
          <p:cNvPicPr preferRelativeResize="0"/>
          <p:nvPr/>
        </p:nvPicPr>
        <p:blipFill>
          <a:blip r:embed="rId2">
            <a:alphaModFix/>
          </a:blip>
          <a:stretch>
            <a:fillRect/>
          </a:stretch>
        </p:blipFill>
        <p:spPr>
          <a:xfrm>
            <a:off x="0" y="-32615"/>
            <a:ext cx="9141363" cy="5142017"/>
          </a:xfrm>
          <a:prstGeom prst="rect">
            <a:avLst/>
          </a:prstGeom>
          <a:noFill/>
          <a:ln>
            <a:noFill/>
          </a:ln>
        </p:spPr>
      </p:pic>
      <p:sp>
        <p:nvSpPr>
          <p:cNvPr id="18" name="Google Shape;18;p4"/>
          <p:cNvSpPr txBox="1">
            <a:spLocks noGrp="1"/>
          </p:cNvSpPr>
          <p:nvPr>
            <p:ph type="title" idx="2"/>
          </p:nvPr>
        </p:nvSpPr>
        <p:spPr>
          <a:xfrm>
            <a:off x="650763" y="1992450"/>
            <a:ext cx="4113300" cy="579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4800"/>
              <a:buNone/>
              <a:defRPr sz="2400"/>
            </a:lvl1pPr>
            <a:lvl2pPr lvl="1">
              <a:spcBef>
                <a:spcPts val="0"/>
              </a:spcBef>
              <a:spcAft>
                <a:spcPts val="0"/>
              </a:spcAft>
              <a:buSzPts val="4800"/>
              <a:buNone/>
              <a:defRPr sz="2400"/>
            </a:lvl2pPr>
            <a:lvl3pPr lvl="2">
              <a:spcBef>
                <a:spcPts val="0"/>
              </a:spcBef>
              <a:spcAft>
                <a:spcPts val="0"/>
              </a:spcAft>
              <a:buSzPts val="4800"/>
              <a:buNone/>
              <a:defRPr sz="2400"/>
            </a:lvl3pPr>
            <a:lvl4pPr lvl="3">
              <a:spcBef>
                <a:spcPts val="0"/>
              </a:spcBef>
              <a:spcAft>
                <a:spcPts val="0"/>
              </a:spcAft>
              <a:buSzPts val="4800"/>
              <a:buNone/>
              <a:defRPr sz="2400"/>
            </a:lvl4pPr>
            <a:lvl5pPr lvl="4">
              <a:spcBef>
                <a:spcPts val="0"/>
              </a:spcBef>
              <a:spcAft>
                <a:spcPts val="0"/>
              </a:spcAft>
              <a:buSzPts val="4800"/>
              <a:buNone/>
              <a:defRPr sz="2400"/>
            </a:lvl5pPr>
            <a:lvl6pPr lvl="5">
              <a:spcBef>
                <a:spcPts val="0"/>
              </a:spcBef>
              <a:spcAft>
                <a:spcPts val="0"/>
              </a:spcAft>
              <a:buSzPts val="4800"/>
              <a:buNone/>
              <a:defRPr sz="2400"/>
            </a:lvl6pPr>
            <a:lvl7pPr lvl="6">
              <a:spcBef>
                <a:spcPts val="0"/>
              </a:spcBef>
              <a:spcAft>
                <a:spcPts val="0"/>
              </a:spcAft>
              <a:buSzPts val="4800"/>
              <a:buNone/>
              <a:defRPr sz="2400"/>
            </a:lvl7pPr>
            <a:lvl8pPr lvl="7">
              <a:spcBef>
                <a:spcPts val="0"/>
              </a:spcBef>
              <a:spcAft>
                <a:spcPts val="0"/>
              </a:spcAft>
              <a:buSzPts val="4800"/>
              <a:buNone/>
              <a:defRPr sz="2400"/>
            </a:lvl8pPr>
            <a:lvl9pPr lvl="8">
              <a:spcBef>
                <a:spcPts val="0"/>
              </a:spcBef>
              <a:spcAft>
                <a:spcPts val="0"/>
              </a:spcAft>
              <a:buSzPts val="4800"/>
              <a:buNone/>
              <a:defRPr sz="2400"/>
            </a:lvl9pPr>
          </a:lstStyle>
          <a:p>
            <a:endParaRPr/>
          </a:p>
        </p:txBody>
      </p:sp>
      <p:sp>
        <p:nvSpPr>
          <p:cNvPr id="19" name="Google Shape;19;p4"/>
          <p:cNvSpPr txBox="1">
            <a:spLocks noGrp="1"/>
          </p:cNvSpPr>
          <p:nvPr>
            <p:ph type="subTitle" idx="1"/>
          </p:nvPr>
        </p:nvSpPr>
        <p:spPr>
          <a:xfrm>
            <a:off x="650763" y="2571750"/>
            <a:ext cx="4113300" cy="579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None/>
              <a:defRPr sz="1500"/>
            </a:lvl1pPr>
            <a:lvl2pPr lvl="1">
              <a:spcBef>
                <a:spcPts val="0"/>
              </a:spcBef>
              <a:spcAft>
                <a:spcPts val="0"/>
              </a:spcAft>
              <a:buSzPts val="3000"/>
              <a:buNone/>
              <a:defRPr sz="1500"/>
            </a:lvl2pPr>
            <a:lvl3pPr lvl="2">
              <a:spcBef>
                <a:spcPts val="0"/>
              </a:spcBef>
              <a:spcAft>
                <a:spcPts val="0"/>
              </a:spcAft>
              <a:buSzPts val="3000"/>
              <a:buNone/>
              <a:defRPr sz="1500"/>
            </a:lvl3pPr>
            <a:lvl4pPr lvl="3">
              <a:spcBef>
                <a:spcPts val="0"/>
              </a:spcBef>
              <a:spcAft>
                <a:spcPts val="0"/>
              </a:spcAft>
              <a:buSzPts val="3000"/>
              <a:buNone/>
              <a:defRPr sz="1500"/>
            </a:lvl4pPr>
            <a:lvl5pPr lvl="4">
              <a:spcBef>
                <a:spcPts val="0"/>
              </a:spcBef>
              <a:spcAft>
                <a:spcPts val="0"/>
              </a:spcAft>
              <a:buSzPts val="3000"/>
              <a:buNone/>
              <a:defRPr sz="1500"/>
            </a:lvl5pPr>
            <a:lvl6pPr lvl="5">
              <a:spcBef>
                <a:spcPts val="0"/>
              </a:spcBef>
              <a:spcAft>
                <a:spcPts val="0"/>
              </a:spcAft>
              <a:buSzPts val="3000"/>
              <a:buNone/>
              <a:defRPr sz="1500"/>
            </a:lvl6pPr>
            <a:lvl7pPr lvl="6">
              <a:spcBef>
                <a:spcPts val="0"/>
              </a:spcBef>
              <a:spcAft>
                <a:spcPts val="0"/>
              </a:spcAft>
              <a:buSzPts val="3000"/>
              <a:buNone/>
              <a:defRPr sz="1500"/>
            </a:lvl7pPr>
            <a:lvl8pPr lvl="7">
              <a:spcBef>
                <a:spcPts val="0"/>
              </a:spcBef>
              <a:spcAft>
                <a:spcPts val="0"/>
              </a:spcAft>
              <a:buSzPts val="3000"/>
              <a:buNone/>
              <a:defRPr sz="1500"/>
            </a:lvl8pPr>
            <a:lvl9pPr lvl="8">
              <a:spcBef>
                <a:spcPts val="0"/>
              </a:spcBef>
              <a:spcAft>
                <a:spcPts val="0"/>
              </a:spcAft>
              <a:buSzPts val="3000"/>
              <a:buNone/>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thor">
  <p:cSld name="CUSTOM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2" name="Google Shape;22;p5"/>
          <p:cNvPicPr preferRelativeResize="0"/>
          <p:nvPr/>
        </p:nvPicPr>
        <p:blipFill rotWithShape="1">
          <a:blip r:embed="rId2">
            <a:alphaModFix/>
          </a:blip>
          <a:srcRect l="514" r="524"/>
          <a:stretch/>
        </p:blipFill>
        <p:spPr>
          <a:xfrm>
            <a:off x="0" y="-53238"/>
            <a:ext cx="9141363" cy="5196000"/>
          </a:xfrm>
          <a:prstGeom prst="rect">
            <a:avLst/>
          </a:prstGeom>
          <a:noFill/>
          <a:ln>
            <a:noFill/>
          </a:ln>
        </p:spPr>
      </p:pic>
      <p:sp>
        <p:nvSpPr>
          <p:cNvPr id="23" name="Google Shape;23;p5"/>
          <p:cNvSpPr txBox="1">
            <a:spLocks noGrp="1"/>
          </p:cNvSpPr>
          <p:nvPr>
            <p:ph type="title" idx="2"/>
          </p:nvPr>
        </p:nvSpPr>
        <p:spPr>
          <a:xfrm>
            <a:off x="1162513" y="1992450"/>
            <a:ext cx="4113300" cy="579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4800"/>
              <a:buNone/>
              <a:defRPr sz="2400"/>
            </a:lvl1pPr>
            <a:lvl2pPr lvl="1" rtl="0">
              <a:spcBef>
                <a:spcPts val="0"/>
              </a:spcBef>
              <a:spcAft>
                <a:spcPts val="0"/>
              </a:spcAft>
              <a:buSzPts val="4800"/>
              <a:buNone/>
              <a:defRPr sz="2400"/>
            </a:lvl2pPr>
            <a:lvl3pPr lvl="2" rtl="0">
              <a:spcBef>
                <a:spcPts val="0"/>
              </a:spcBef>
              <a:spcAft>
                <a:spcPts val="0"/>
              </a:spcAft>
              <a:buSzPts val="4800"/>
              <a:buNone/>
              <a:defRPr sz="2400"/>
            </a:lvl3pPr>
            <a:lvl4pPr lvl="3" rtl="0">
              <a:spcBef>
                <a:spcPts val="0"/>
              </a:spcBef>
              <a:spcAft>
                <a:spcPts val="0"/>
              </a:spcAft>
              <a:buSzPts val="4800"/>
              <a:buNone/>
              <a:defRPr sz="2400"/>
            </a:lvl4pPr>
            <a:lvl5pPr lvl="4" rtl="0">
              <a:spcBef>
                <a:spcPts val="0"/>
              </a:spcBef>
              <a:spcAft>
                <a:spcPts val="0"/>
              </a:spcAft>
              <a:buSzPts val="4800"/>
              <a:buNone/>
              <a:defRPr sz="2400"/>
            </a:lvl5pPr>
            <a:lvl6pPr lvl="5" rtl="0">
              <a:spcBef>
                <a:spcPts val="0"/>
              </a:spcBef>
              <a:spcAft>
                <a:spcPts val="0"/>
              </a:spcAft>
              <a:buSzPts val="4800"/>
              <a:buNone/>
              <a:defRPr sz="2400"/>
            </a:lvl6pPr>
            <a:lvl7pPr lvl="6" rtl="0">
              <a:spcBef>
                <a:spcPts val="0"/>
              </a:spcBef>
              <a:spcAft>
                <a:spcPts val="0"/>
              </a:spcAft>
              <a:buSzPts val="4800"/>
              <a:buNone/>
              <a:defRPr sz="2400"/>
            </a:lvl7pPr>
            <a:lvl8pPr lvl="7" rtl="0">
              <a:spcBef>
                <a:spcPts val="0"/>
              </a:spcBef>
              <a:spcAft>
                <a:spcPts val="0"/>
              </a:spcAft>
              <a:buSzPts val="4800"/>
              <a:buNone/>
              <a:defRPr sz="2400"/>
            </a:lvl8pPr>
            <a:lvl9pPr lvl="8" rtl="0">
              <a:spcBef>
                <a:spcPts val="0"/>
              </a:spcBef>
              <a:spcAft>
                <a:spcPts val="0"/>
              </a:spcAft>
              <a:buSzPts val="4800"/>
              <a:buNone/>
              <a:defRPr sz="2400"/>
            </a:lvl9pPr>
          </a:lstStyle>
          <a:p>
            <a:endParaRPr/>
          </a:p>
        </p:txBody>
      </p:sp>
      <p:sp>
        <p:nvSpPr>
          <p:cNvPr id="24" name="Google Shape;24;p5"/>
          <p:cNvSpPr txBox="1">
            <a:spLocks noGrp="1"/>
          </p:cNvSpPr>
          <p:nvPr>
            <p:ph type="subTitle" idx="1"/>
          </p:nvPr>
        </p:nvSpPr>
        <p:spPr>
          <a:xfrm>
            <a:off x="1162513" y="2571750"/>
            <a:ext cx="4113300" cy="57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1500"/>
            </a:lvl1pPr>
            <a:lvl2pPr lvl="1" rtl="0">
              <a:spcBef>
                <a:spcPts val="0"/>
              </a:spcBef>
              <a:spcAft>
                <a:spcPts val="0"/>
              </a:spcAft>
              <a:buSzPts val="3000"/>
              <a:buNone/>
              <a:defRPr sz="1500"/>
            </a:lvl2pPr>
            <a:lvl3pPr lvl="2" rtl="0">
              <a:spcBef>
                <a:spcPts val="0"/>
              </a:spcBef>
              <a:spcAft>
                <a:spcPts val="0"/>
              </a:spcAft>
              <a:buSzPts val="3000"/>
              <a:buNone/>
              <a:defRPr sz="1500"/>
            </a:lvl3pPr>
            <a:lvl4pPr lvl="3" rtl="0">
              <a:spcBef>
                <a:spcPts val="0"/>
              </a:spcBef>
              <a:spcAft>
                <a:spcPts val="0"/>
              </a:spcAft>
              <a:buSzPts val="3000"/>
              <a:buNone/>
              <a:defRPr sz="1500"/>
            </a:lvl4pPr>
            <a:lvl5pPr lvl="4" rtl="0">
              <a:spcBef>
                <a:spcPts val="0"/>
              </a:spcBef>
              <a:spcAft>
                <a:spcPts val="0"/>
              </a:spcAft>
              <a:buSzPts val="3000"/>
              <a:buNone/>
              <a:defRPr sz="1500"/>
            </a:lvl5pPr>
            <a:lvl6pPr lvl="5" rtl="0">
              <a:spcBef>
                <a:spcPts val="0"/>
              </a:spcBef>
              <a:spcAft>
                <a:spcPts val="0"/>
              </a:spcAft>
              <a:buSzPts val="3000"/>
              <a:buNone/>
              <a:defRPr sz="1500"/>
            </a:lvl6pPr>
            <a:lvl7pPr lvl="6" rtl="0">
              <a:spcBef>
                <a:spcPts val="0"/>
              </a:spcBef>
              <a:spcAft>
                <a:spcPts val="0"/>
              </a:spcAft>
              <a:buSzPts val="3000"/>
              <a:buNone/>
              <a:defRPr sz="1500"/>
            </a:lvl7pPr>
            <a:lvl8pPr lvl="7" rtl="0">
              <a:spcBef>
                <a:spcPts val="0"/>
              </a:spcBef>
              <a:spcAft>
                <a:spcPts val="0"/>
              </a:spcAft>
              <a:buSzPts val="3000"/>
              <a:buNone/>
              <a:defRPr sz="1500"/>
            </a:lvl8pPr>
            <a:lvl9pPr lvl="8" rtl="0">
              <a:spcBef>
                <a:spcPts val="0"/>
              </a:spcBef>
              <a:spcAft>
                <a:spcPts val="0"/>
              </a:spcAft>
              <a:buSzPts val="30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2">
  <p:cSld name="CUSTOM_1_1_1">
    <p:spTree>
      <p:nvGrpSpPr>
        <p:cNvPr id="1"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l="514" r="514"/>
          <a:stretch/>
        </p:blipFill>
        <p:spPr>
          <a:xfrm>
            <a:off x="0" y="-53238"/>
            <a:ext cx="9144000" cy="51967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lor background ">
  <p:cSld name="TITLE_AND_BODY_1_1_1">
    <p:bg>
      <p:bgPr>
        <a:solidFill>
          <a:schemeClr val="lt1"/>
        </a:soli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66000" y="629363"/>
            <a:ext cx="8073450" cy="690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2000"/>
              <a:buFont typeface="Roboto"/>
              <a:buNone/>
              <a:defRPr sz="2400" b="0" i="0" u="none" strike="noStrike" cap="none">
                <a:solidFill>
                  <a:srgbClr val="000000"/>
                </a:solidFill>
                <a:latin typeface="Roboto"/>
                <a:ea typeface="Roboto"/>
                <a:cs typeface="Roboto"/>
                <a:sym typeface="Roboto"/>
              </a:defRPr>
            </a:lvl9pPr>
          </a:lstStyle>
          <a:p>
            <a:endParaRPr/>
          </a:p>
        </p:txBody>
      </p:sp>
      <p:sp>
        <p:nvSpPr>
          <p:cNvPr id="31" name="Google Shape;31;p8"/>
          <p:cNvSpPr txBox="1">
            <a:spLocks noGrp="1"/>
          </p:cNvSpPr>
          <p:nvPr>
            <p:ph type="body" idx="1"/>
          </p:nvPr>
        </p:nvSpPr>
        <p:spPr>
          <a:xfrm>
            <a:off x="466000" y="1460000"/>
            <a:ext cx="8073450" cy="3276750"/>
          </a:xfrm>
          <a:prstGeom prst="rect">
            <a:avLst/>
          </a:prstGeom>
          <a:noFill/>
          <a:ln>
            <a:noFill/>
          </a:ln>
        </p:spPr>
        <p:txBody>
          <a:bodyPr spcFirstLastPara="1" wrap="square" lIns="91425" tIns="91425" rIns="91425" bIns="91425" anchor="t" anchorCtr="0">
            <a:noAutofit/>
          </a:bodyPr>
          <a:lstStyle>
            <a:lvl1pPr marL="228600" marR="0" lvl="0" indent="-254000" algn="l" rtl="0">
              <a:lnSpc>
                <a:spcPct val="100000"/>
              </a:lnSpc>
              <a:spcBef>
                <a:spcPts val="0"/>
              </a:spcBef>
              <a:spcAft>
                <a:spcPts val="0"/>
              </a:spcAft>
              <a:buClr>
                <a:srgbClr val="E11525"/>
              </a:buClr>
              <a:buSzPts val="4400"/>
              <a:buFont typeface="Roboto Light"/>
              <a:buChar char="●"/>
              <a:defRPr sz="2200" i="0" u="none" strike="noStrike" cap="none">
                <a:solidFill>
                  <a:srgbClr val="000000"/>
                </a:solidFill>
                <a:latin typeface="Roboto Light"/>
                <a:ea typeface="Roboto Light"/>
                <a:cs typeface="Roboto Light"/>
                <a:sym typeface="Roboto Light"/>
              </a:defRPr>
            </a:lvl1pPr>
            <a:lvl2pPr marL="457200" marR="0" lvl="1" indent="-228600" algn="l" rtl="0">
              <a:lnSpc>
                <a:spcPct val="100000"/>
              </a:lnSpc>
              <a:spcBef>
                <a:spcPts val="0"/>
              </a:spcBef>
              <a:spcAft>
                <a:spcPts val="0"/>
              </a:spcAft>
              <a:buClr>
                <a:srgbClr val="0070C0"/>
              </a:buClr>
              <a:buSzPts val="3600"/>
              <a:buFont typeface="Roboto Light"/>
              <a:buChar char="○"/>
              <a:defRPr sz="1800" i="0" u="none" strike="noStrike" cap="none">
                <a:solidFill>
                  <a:srgbClr val="000000"/>
                </a:solidFill>
                <a:latin typeface="Roboto Light"/>
                <a:ea typeface="Roboto Light"/>
                <a:cs typeface="Roboto Light"/>
                <a:sym typeface="Roboto Light"/>
              </a:defRPr>
            </a:lvl2pPr>
            <a:lvl3pPr marL="685800" marR="0" lvl="2"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3pPr>
            <a:lvl4pPr marL="914400" marR="0" lvl="3" indent="-203200" algn="l" rtl="0">
              <a:lnSpc>
                <a:spcPct val="100000"/>
              </a:lnSpc>
              <a:spcBef>
                <a:spcPts val="0"/>
              </a:spcBef>
              <a:spcAft>
                <a:spcPts val="0"/>
              </a:spcAft>
              <a:buClr>
                <a:srgbClr val="000000"/>
              </a:buClr>
              <a:buSzPts val="2800"/>
              <a:buFont typeface="Roboto Light"/>
              <a:buChar char="●"/>
              <a:defRPr sz="1400" i="0" u="none" strike="noStrike" cap="none">
                <a:solidFill>
                  <a:srgbClr val="000000"/>
                </a:solidFill>
                <a:latin typeface="Roboto Light"/>
                <a:ea typeface="Roboto Light"/>
                <a:cs typeface="Roboto Light"/>
                <a:sym typeface="Roboto Light"/>
              </a:defRPr>
            </a:lvl4pPr>
            <a:lvl5pPr marL="1143000" marR="0" lvl="4" indent="-203200" algn="l" rtl="0">
              <a:lnSpc>
                <a:spcPct val="100000"/>
              </a:lnSpc>
              <a:spcBef>
                <a:spcPts val="0"/>
              </a:spcBef>
              <a:spcAft>
                <a:spcPts val="0"/>
              </a:spcAft>
              <a:buClr>
                <a:srgbClr val="000000"/>
              </a:buClr>
              <a:buSzPts val="2800"/>
              <a:buFont typeface="Roboto Light"/>
              <a:buChar char="○"/>
              <a:defRPr sz="1400" i="0" u="none" strike="noStrike" cap="none">
                <a:solidFill>
                  <a:srgbClr val="000000"/>
                </a:solidFill>
                <a:latin typeface="Roboto Light"/>
                <a:ea typeface="Roboto Light"/>
                <a:cs typeface="Roboto Light"/>
                <a:sym typeface="Roboto Light"/>
              </a:defRPr>
            </a:lvl5pPr>
            <a:lvl6pPr marL="1371600" marR="0" lvl="5"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6pPr>
            <a:lvl7pPr marL="1600200" marR="0" lvl="6"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7pPr>
            <a:lvl8pPr marL="1828800" marR="0" lvl="7"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8pPr>
            <a:lvl9pPr marL="2057400" marR="0" lvl="8" indent="-158750" algn="l" rtl="0">
              <a:lnSpc>
                <a:spcPct val="100000"/>
              </a:lnSpc>
              <a:spcBef>
                <a:spcPts val="0"/>
              </a:spcBef>
              <a:spcAft>
                <a:spcPts val="0"/>
              </a:spcAft>
              <a:buClr>
                <a:srgbClr val="000000"/>
              </a:buClr>
              <a:buSzPts val="1400"/>
              <a:buFont typeface="Roboto Light"/>
              <a:buChar char="■"/>
              <a:defRPr sz="1400" i="0" u="none" strike="noStrike" cap="none">
                <a:solidFill>
                  <a:srgbClr val="000000"/>
                </a:solidFill>
                <a:latin typeface="Roboto Light"/>
                <a:ea typeface="Roboto Light"/>
                <a:cs typeface="Roboto Light"/>
                <a:sym typeface="Roboto Light"/>
              </a:defRPr>
            </a:lvl9pPr>
          </a:lstStyle>
          <a:p>
            <a:endParaRPr/>
          </a:p>
        </p:txBody>
      </p:sp>
      <p:sp>
        <p:nvSpPr>
          <p:cNvPr id="32" name="Google Shape;32;p8"/>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66863" y="460725"/>
            <a:ext cx="7077750" cy="6858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Roboto"/>
              <a:buNone/>
              <a:defRPr sz="2400" b="0" i="0" u="none" strike="noStrike" cap="none">
                <a:latin typeface="Roboto"/>
                <a:ea typeface="Roboto"/>
                <a:cs typeface="Roboto"/>
                <a:sym typeface="Roboto"/>
              </a:defRPr>
            </a:lvl1pPr>
            <a:lvl2pPr marL="0" marR="0" lvl="1"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2pPr>
            <a:lvl3pPr marL="0" marR="0" lvl="2"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3pPr>
            <a:lvl4pPr marL="0" marR="0" lvl="3"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4pPr>
            <a:lvl5pPr marL="0" marR="0" lvl="4"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5pPr>
            <a:lvl6pPr marL="0" marR="0" lvl="5"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6pPr>
            <a:lvl7pPr marL="0" marR="0" lvl="6"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7pPr>
            <a:lvl8pPr marL="0" marR="0" lvl="7"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8pPr>
            <a:lvl9pPr marL="0" marR="0" lvl="8" indent="0" algn="l" rtl="0">
              <a:lnSpc>
                <a:spcPct val="100000"/>
              </a:lnSpc>
              <a:spcBef>
                <a:spcPts val="0"/>
              </a:spcBef>
              <a:spcAft>
                <a:spcPts val="0"/>
              </a:spcAft>
              <a:buClr>
                <a:srgbClr val="325DA8"/>
              </a:buClr>
              <a:buSzPts val="1400"/>
              <a:buFont typeface="Calibri"/>
              <a:buNone/>
              <a:defRPr sz="2800" b="1" i="0" u="none" strike="noStrike" cap="none">
                <a:solidFill>
                  <a:srgbClr val="325DA8"/>
                </a:solidFill>
                <a:latin typeface="Calibri"/>
                <a:ea typeface="Calibri"/>
                <a:cs typeface="Calibri"/>
                <a:sym typeface="Calibri"/>
              </a:defRPr>
            </a:lvl9pPr>
          </a:lstStyle>
          <a:p>
            <a:endParaRPr/>
          </a:p>
        </p:txBody>
      </p:sp>
      <p:sp>
        <p:nvSpPr>
          <p:cNvPr id="35" name="Google Shape;35;p9"/>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latin typeface="Roboto"/>
                <a:ea typeface="Roboto"/>
                <a:cs typeface="Roboto"/>
                <a:sym typeface="Roboto"/>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1">
  <p:cSld name="CUSTOM_1_2">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65991" y="467190"/>
            <a:ext cx="7077750" cy="69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8" name="Google Shape;38;p10"/>
          <p:cNvPicPr preferRelativeResize="0"/>
          <p:nvPr/>
        </p:nvPicPr>
        <p:blipFill>
          <a:blip r:embed="rId2">
            <a:alphaModFix/>
          </a:blip>
          <a:stretch>
            <a:fillRect/>
          </a:stretch>
        </p:blipFill>
        <p:spPr>
          <a:xfrm>
            <a:off x="0" y="-32615"/>
            <a:ext cx="9141363" cy="51420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3">
            <a:alphaModFix/>
          </a:blip>
          <a:srcRect t="5004" b="4995"/>
          <a:stretch/>
        </p:blipFill>
        <p:spPr>
          <a:xfrm>
            <a:off x="-1325" y="-37375"/>
            <a:ext cx="9144000" cy="428625"/>
          </a:xfrm>
          <a:prstGeom prst="rect">
            <a:avLst/>
          </a:prstGeom>
          <a:noFill/>
          <a:ln>
            <a:noFill/>
          </a:ln>
        </p:spPr>
      </p:pic>
      <p:sp>
        <p:nvSpPr>
          <p:cNvPr id="7" name="Google Shape;7;p1"/>
          <p:cNvSpPr txBox="1">
            <a:spLocks noGrp="1"/>
          </p:cNvSpPr>
          <p:nvPr>
            <p:ph type="sldNum" idx="12"/>
          </p:nvPr>
        </p:nvSpPr>
        <p:spPr>
          <a:xfrm>
            <a:off x="8714315" y="61528"/>
            <a:ext cx="233400" cy="230700"/>
          </a:xfrm>
          <a:prstGeom prst="rect">
            <a:avLst/>
          </a:prstGeom>
          <a:noFill/>
          <a:ln>
            <a:noFill/>
          </a:ln>
        </p:spPr>
        <p:txBody>
          <a:bodyPr spcFirstLastPara="1" wrap="square" lIns="91400" tIns="91400" rIns="91400" bIns="91400" anchor="t" anchorCtr="0">
            <a:noAutofit/>
          </a:bodyPr>
          <a:lstStyle>
            <a:lvl1pPr marL="0" marR="0" lvl="0"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FFFFFF"/>
              </a:buClr>
              <a:buFont typeface="Calibri"/>
              <a:buNone/>
              <a:defRPr sz="900" i="0" u="none" strike="noStrike" cap="none">
                <a:solidFill>
                  <a:srgbClr val="FFFFFF"/>
                </a:solidFill>
                <a:latin typeface="Roboto"/>
                <a:ea typeface="Roboto"/>
                <a:cs typeface="Roboto"/>
                <a:sym typeface="Roboto"/>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qltutorial.org/sql-sample-datab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qltutorial.org/sql-sample-databas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docwiki.embarcadero.com/RADStudio/en/Using_SQLite_with_FireDAC" TargetMode="External"/><Relationship Id="rId7" Type="http://schemas.openxmlformats.org/officeDocument/2006/relationships/hyperlink" Target="http://docwiki.embarcadero.com/RADStudio/en/SQLite_Database_Questions_(FireDA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docwiki.embarcadero.com/RADStudio/en/Mobile_Tutorial:_Using_FireDAC_and_SQLite_(iOS_and_Android)" TargetMode="External"/><Relationship Id="rId5" Type="http://schemas.openxmlformats.org/officeDocument/2006/relationships/hyperlink" Target="http://docwiki.embarcadero.com/RADStudio/en/Tutorial:_Connecting_to_a_SQLite_Database_Using_FireDAC" TargetMode="External"/><Relationship Id="rId4" Type="http://schemas.openxmlformats.org/officeDocument/2006/relationships/hyperlink" Target="http://docwiki.embarcadero.com/RADStudio/en/Connect_to_SQLite_database_(FireDAC)" TargetMode="External"/><Relationship Id="rId9" Type="http://schemas.openxmlformats.org/officeDocument/2006/relationships/hyperlink" Target="http://sqlite.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wiki.embarcadero.com/RADStudio/en/Using_SQLite_with_FireDAC#SQLite_Data_Type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github.com/jimmckeeth/FireDAC-Fundamental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hub.docker.com" TargetMode="External"/><Relationship Id="rId7" Type="http://schemas.openxmlformats.org/officeDocument/2006/relationships/hyperlink" Target="http://podman.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github.com/containers/podman" TargetMode="External"/><Relationship Id="rId5" Type="http://schemas.openxmlformats.org/officeDocument/2006/relationships/image" Target="../media/image36.png"/><Relationship Id="rId4" Type="http://schemas.openxmlformats.org/officeDocument/2006/relationships/hyperlink" Target="http://quay.io"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hub.docker.com/_/mysql" TargetMode="External"/><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docwiki.embarcadero.com/RADStudio/en/MySQL_Server_Questions_(FireDAC)" TargetMode="External"/><Relationship Id="rId4" Type="http://schemas.openxmlformats.org/officeDocument/2006/relationships/hyperlink" Target="https://docwiki.embarcadero.com/RADStudio/en/Connect_to_MySQL_Server_(FireDAC)"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iadb.com/kb/en/mariadb-connector-c/"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hub.docker.com/_/mariadb" TargetMode="External"/><Relationship Id="rId5" Type="http://schemas.openxmlformats.org/officeDocument/2006/relationships/image" Target="../media/image15.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docwiki.embarcadero.com/RADStudio/en/Connect_to_MySQL_Server_(FireDAC)" TargetMode="External"/><Relationship Id="rId4" Type="http://schemas.openxmlformats.org/officeDocument/2006/relationships/hyperlink" Target="https://mariadb.com/kb/en/mariadb-connector-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github.com/jimmckeeth/FireDAC-Fundamental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jensendatasystems.com/firedacbook"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hyperlink" Target="http://en.wikibooks.org/wiki/Structured_Query_Language" TargetMode="External"/><Relationship Id="rId3" Type="http://schemas.openxmlformats.org/officeDocument/2006/relationships/hyperlink" Target="https://docwiki.embarcadero.com/RADStudio/en/Firedac" TargetMode="External"/><Relationship Id="rId7" Type="http://schemas.openxmlformats.org/officeDocument/2006/relationships/hyperlink" Target="http://www.sqltutorial.org" TargetMode="External"/><Relationship Id="rId12" Type="http://schemas.openxmlformats.org/officeDocument/2006/relationships/hyperlink" Target="http://github.com/jimmckeeth/FireDAC-Fundamental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docwiki.embarcadero.com/RADStudio/en/FAQ_(FireDAC)" TargetMode="External"/><Relationship Id="rId11" Type="http://schemas.openxmlformats.org/officeDocument/2006/relationships/hyperlink" Target="http://codecademy.com/learn/learn-sql" TargetMode="External"/><Relationship Id="rId5" Type="http://schemas.openxmlformats.org/officeDocument/2006/relationships/hyperlink" Target="https://docwiki.embarcadero.com/RADStudio/en/Getting_Started_(FireDAC)" TargetMode="External"/><Relationship Id="rId10" Type="http://schemas.openxmlformats.org/officeDocument/2006/relationships/hyperlink" Target="http://khanacademy.org/computing/computer-programming/sql" TargetMode="External"/><Relationship Id="rId4" Type="http://schemas.openxmlformats.org/officeDocument/2006/relationships/hyperlink" Target="https://docwiki.embarcadero.com/RADStudio/en/Overview_(FireDAC)" TargetMode="External"/><Relationship Id="rId9" Type="http://schemas.openxmlformats.org/officeDocument/2006/relationships/hyperlink" Target="http://w3schools.com/sq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github.com/jimmckeeth/FireDAC-Fundamental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7.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docwiki.embarcadero.com/RADStudio/en/Databases_(FireDA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4"/>
          <p:cNvPicPr preferRelativeResize="0"/>
          <p:nvPr/>
        </p:nvPicPr>
        <p:blipFill>
          <a:blip r:embed="rId3">
            <a:alphaModFix amt="15000"/>
          </a:blip>
          <a:stretch>
            <a:fillRect/>
          </a:stretch>
        </p:blipFill>
        <p:spPr>
          <a:xfrm>
            <a:off x="6195438" y="526487"/>
            <a:ext cx="2630863" cy="4210262"/>
          </a:xfrm>
          <a:prstGeom prst="rect">
            <a:avLst/>
          </a:prstGeom>
          <a:noFill/>
          <a:ln>
            <a:noFill/>
          </a:ln>
        </p:spPr>
      </p:pic>
      <p:sp>
        <p:nvSpPr>
          <p:cNvPr id="143" name="Google Shape;143;p24"/>
          <p:cNvSpPr txBox="1">
            <a:spLocks noGrp="1"/>
          </p:cNvSpPr>
          <p:nvPr>
            <p:ph type="title"/>
          </p:nvPr>
        </p:nvSpPr>
        <p:spPr>
          <a:xfrm>
            <a:off x="465991" y="467190"/>
            <a:ext cx="7077750" cy="690900"/>
          </a:xfrm>
          <a:prstGeom prst="rect">
            <a:avLst/>
          </a:prstGeom>
          <a:noFill/>
          <a:ln>
            <a:noFill/>
          </a:ln>
        </p:spPr>
        <p:txBody>
          <a:bodyPr spcFirstLastPara="1" wrap="square" lIns="45713" tIns="45713" rIns="45713" bIns="45713" anchor="ctr" anchorCtr="0">
            <a:noAutofit/>
          </a:bodyPr>
          <a:lstStyle/>
          <a:p>
            <a:r>
              <a:rPr lang="en-US" sz="3600"/>
              <a:t>Fire</a:t>
            </a:r>
            <a:r>
              <a:rPr lang="en-US" sz="3600" b="1"/>
              <a:t>DAC </a:t>
            </a:r>
            <a:r>
              <a:rPr lang="en-US" sz="3600"/>
              <a:t>Components </a:t>
            </a:r>
            <a:r>
              <a:rPr lang="en-US" sz="3150"/>
              <a:t>[Basics]</a:t>
            </a:r>
            <a:endParaRPr sz="3150" b="1"/>
          </a:p>
        </p:txBody>
      </p:sp>
      <p:sp>
        <p:nvSpPr>
          <p:cNvPr id="144" name="Google Shape;144;p24"/>
          <p:cNvSpPr txBox="1"/>
          <p:nvPr/>
        </p:nvSpPr>
        <p:spPr>
          <a:xfrm>
            <a:off x="466000" y="1460000"/>
            <a:ext cx="6124950" cy="3276750"/>
          </a:xfrm>
          <a:prstGeom prst="rect">
            <a:avLst/>
          </a:prstGeom>
          <a:noFill/>
          <a:ln>
            <a:noFill/>
          </a:ln>
        </p:spPr>
        <p:txBody>
          <a:bodyPr spcFirstLastPara="1" wrap="square" lIns="45713" tIns="45713" rIns="45713" bIns="45713" anchor="t" anchorCtr="0">
            <a:noAutofit/>
          </a:bodyPr>
          <a:lstStyle/>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TFDConnection</a:t>
            </a:r>
            <a:r>
              <a:rPr lang="en-US" sz="1700" dirty="0">
                <a:latin typeface="Roboto Light"/>
                <a:ea typeface="Roboto Light"/>
                <a:cs typeface="Roboto Light"/>
                <a:sym typeface="Roboto Light"/>
              </a:rPr>
              <a:t>: Connection to DB</a:t>
            </a:r>
            <a:endParaRPr sz="1700" dirty="0">
              <a:latin typeface="Roboto Light"/>
              <a:ea typeface="Roboto Light"/>
              <a:cs typeface="Roboto Light"/>
              <a:sym typeface="Roboto Light"/>
            </a:endParaRPr>
          </a:p>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TFDTable</a:t>
            </a:r>
            <a:r>
              <a:rPr lang="en-US" sz="1700" dirty="0">
                <a:latin typeface="Roboto Light"/>
                <a:ea typeface="Roboto Light"/>
                <a:cs typeface="Roboto Light"/>
                <a:sym typeface="Roboto Light"/>
              </a:rPr>
              <a:t>: A single DB table</a:t>
            </a:r>
            <a:endParaRPr sz="1700" dirty="0">
              <a:latin typeface="Roboto Light"/>
              <a:ea typeface="Roboto Light"/>
              <a:cs typeface="Roboto Light"/>
              <a:sym typeface="Roboto Light"/>
            </a:endParaRPr>
          </a:p>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TFDQuery</a:t>
            </a:r>
            <a:r>
              <a:rPr lang="en-US" sz="1700" dirty="0">
                <a:latin typeface="Roboto Light"/>
                <a:ea typeface="Roboto Light"/>
                <a:cs typeface="Roboto Light"/>
                <a:sym typeface="Roboto Light"/>
              </a:rPr>
              <a:t>: SQL statement, multiple tables, read and write</a:t>
            </a:r>
            <a:endParaRPr sz="1700" dirty="0">
              <a:latin typeface="Roboto Light"/>
              <a:ea typeface="Roboto Light"/>
              <a:cs typeface="Roboto Light"/>
              <a:sym typeface="Roboto Light"/>
            </a:endParaRPr>
          </a:p>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TFDScript</a:t>
            </a:r>
            <a:r>
              <a:rPr lang="en-US" sz="1700" dirty="0">
                <a:latin typeface="Roboto Light"/>
                <a:ea typeface="Roboto Light"/>
                <a:cs typeface="Roboto Light"/>
                <a:sym typeface="Roboto Light"/>
              </a:rPr>
              <a:t>: Collection of scripts</a:t>
            </a:r>
            <a:endParaRPr sz="1700" dirty="0">
              <a:latin typeface="Roboto Light"/>
              <a:ea typeface="Roboto Light"/>
              <a:cs typeface="Roboto Light"/>
              <a:sym typeface="Roboto Light"/>
            </a:endParaRPr>
          </a:p>
          <a:p>
            <a:pPr marL="285750" indent="-285750">
              <a:lnSpc>
                <a:spcPct val="115000"/>
              </a:lnSpc>
              <a:buFont typeface="Arial" panose="020B0604020202020204" pitchFamily="34" charset="0"/>
              <a:buChar char="•"/>
            </a:pPr>
            <a:endParaRPr sz="1700" dirty="0">
              <a:latin typeface="Roboto Light"/>
              <a:ea typeface="Roboto Light"/>
              <a:cs typeface="Roboto Light"/>
              <a:sym typeface="Roboto Light"/>
            </a:endParaRPr>
          </a:p>
          <a:p>
            <a:pPr marL="285750" indent="-285750">
              <a:lnSpc>
                <a:spcPct val="115000"/>
              </a:lnSpc>
              <a:buClr>
                <a:srgbClr val="E11525"/>
              </a:buClr>
              <a:buSzPts val="3600"/>
              <a:buFont typeface="Arial" panose="020B0604020202020204" pitchFamily="34" charset="0"/>
              <a:buChar char="•"/>
            </a:pPr>
            <a:r>
              <a:rPr lang="en-US" sz="1700" dirty="0" err="1">
                <a:latin typeface="Consolas"/>
                <a:ea typeface="Consolas"/>
                <a:cs typeface="Consolas"/>
                <a:sym typeface="Consolas"/>
              </a:rPr>
              <a:t>TFDGUIxWaitCursor</a:t>
            </a:r>
            <a:r>
              <a:rPr lang="en-US" sz="1700" dirty="0">
                <a:latin typeface="Roboto Light"/>
                <a:ea typeface="Roboto Light"/>
                <a:cs typeface="Roboto Light"/>
                <a:sym typeface="Roboto Light"/>
              </a:rPr>
              <a:t>: Wait cursor </a:t>
            </a:r>
            <a:r>
              <a:rPr lang="en-US" sz="1350" dirty="0">
                <a:latin typeface="Roboto Light"/>
                <a:ea typeface="Roboto Light"/>
                <a:cs typeface="Roboto Light"/>
                <a:sym typeface="Roboto Light"/>
              </a:rPr>
              <a:t>(VCL, FMX, Console)</a:t>
            </a:r>
            <a:endParaRPr sz="1350" dirty="0">
              <a:latin typeface="Roboto Light"/>
              <a:ea typeface="Roboto Light"/>
              <a:cs typeface="Roboto Light"/>
              <a:sym typeface="Roboto Light"/>
            </a:endParaRPr>
          </a:p>
          <a:p>
            <a:pPr marL="285750" indent="-285750">
              <a:lnSpc>
                <a:spcPct val="115000"/>
              </a:lnSpc>
              <a:buClr>
                <a:srgbClr val="E11525"/>
              </a:buClr>
              <a:buSzPts val="3600"/>
              <a:buFont typeface="Arial" panose="020B0604020202020204" pitchFamily="34" charset="0"/>
              <a:buChar char="•"/>
            </a:pPr>
            <a:r>
              <a:rPr lang="en-US" sz="1700" dirty="0" err="1">
                <a:latin typeface="Consolas"/>
                <a:ea typeface="Consolas"/>
                <a:cs typeface="Consolas"/>
                <a:sym typeface="Consolas"/>
              </a:rPr>
              <a:t>TFDGUIxLoginDialog</a:t>
            </a:r>
            <a:r>
              <a:rPr lang="en-US" sz="1700" dirty="0">
                <a:latin typeface="Roboto Light"/>
                <a:ea typeface="Roboto Light"/>
                <a:cs typeface="Roboto Light"/>
                <a:sym typeface="Roboto Light"/>
              </a:rPr>
              <a:t>: Control login dialog </a:t>
            </a:r>
            <a:r>
              <a:rPr lang="en-US" sz="1350" dirty="0">
                <a:latin typeface="Roboto Light"/>
                <a:ea typeface="Roboto Light"/>
                <a:cs typeface="Roboto Light"/>
                <a:sym typeface="Roboto Light"/>
              </a:rPr>
              <a:t>(VCL, FMX)</a:t>
            </a:r>
            <a:endParaRPr sz="1700" dirty="0">
              <a:latin typeface="Roboto Light"/>
              <a:ea typeface="Roboto Light"/>
              <a:cs typeface="Roboto Light"/>
              <a:sym typeface="Roboto Light"/>
            </a:endParaRPr>
          </a:p>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TFDGUIxErrorDialog</a:t>
            </a:r>
            <a:r>
              <a:rPr lang="en-US" sz="1700" dirty="0">
                <a:latin typeface="Roboto Light"/>
                <a:ea typeface="Roboto Light"/>
                <a:cs typeface="Roboto Light"/>
                <a:sym typeface="Roboto Light"/>
              </a:rPr>
              <a:t>: FireDAC exceptions </a:t>
            </a:r>
            <a:r>
              <a:rPr lang="en-US" sz="1350" dirty="0">
                <a:latin typeface="Roboto Light"/>
                <a:ea typeface="Roboto Light"/>
                <a:cs typeface="Roboto Light"/>
                <a:sym typeface="Roboto Light"/>
              </a:rPr>
              <a:t>(VCL, FMX)</a:t>
            </a:r>
            <a:endParaRPr sz="1700" dirty="0">
              <a:latin typeface="Roboto Light"/>
              <a:ea typeface="Roboto Light"/>
              <a:cs typeface="Roboto Light"/>
              <a:sym typeface="Roboto Light"/>
            </a:endParaRPr>
          </a:p>
          <a:p>
            <a:pPr marL="285750" indent="-285750">
              <a:lnSpc>
                <a:spcPct val="115000"/>
              </a:lnSpc>
              <a:buClr>
                <a:srgbClr val="E11525"/>
              </a:buClr>
              <a:buSzPts val="3600"/>
              <a:buFont typeface="Arial" panose="020B0604020202020204" pitchFamily="34" charset="0"/>
              <a:buChar char="•"/>
            </a:pPr>
            <a:r>
              <a:rPr lang="en-US" sz="1700" dirty="0" err="1">
                <a:latin typeface="Consolas"/>
                <a:ea typeface="Consolas"/>
                <a:cs typeface="Consolas"/>
                <a:sym typeface="Consolas"/>
              </a:rPr>
              <a:t>TFDGUIxScriptDialog</a:t>
            </a:r>
            <a:r>
              <a:rPr lang="en-US" sz="1700" dirty="0">
                <a:latin typeface="Roboto Light"/>
                <a:ea typeface="Roboto Light"/>
                <a:cs typeface="Roboto Light"/>
                <a:sym typeface="Roboto Light"/>
              </a:rPr>
              <a:t>: Script progress </a:t>
            </a:r>
            <a:r>
              <a:rPr lang="en-US" sz="1350" dirty="0">
                <a:latin typeface="Roboto Light"/>
                <a:ea typeface="Roboto Light"/>
                <a:cs typeface="Roboto Light"/>
                <a:sym typeface="Roboto Light"/>
              </a:rPr>
              <a:t>(VCL, FMX, Console)</a:t>
            </a:r>
            <a:endParaRPr sz="1700" dirty="0">
              <a:latin typeface="Consolas"/>
              <a:ea typeface="Consolas"/>
              <a:cs typeface="Consolas"/>
              <a:sym typeface="Consolas"/>
            </a:endParaRPr>
          </a:p>
          <a:p>
            <a:pPr marL="292100" indent="-285750">
              <a:lnSpc>
                <a:spcPct val="115000"/>
              </a:lnSpc>
              <a:buClr>
                <a:srgbClr val="E11525"/>
              </a:buClr>
              <a:buSzPts val="3400"/>
              <a:buFont typeface="Arial" panose="020B0604020202020204" pitchFamily="34" charset="0"/>
              <a:buChar char="•"/>
            </a:pPr>
            <a:r>
              <a:rPr lang="en-US" sz="1700" dirty="0" err="1">
                <a:latin typeface="Consolas"/>
                <a:ea typeface="Consolas"/>
                <a:cs typeface="Consolas"/>
                <a:sym typeface="Consolas"/>
              </a:rPr>
              <a:t>TFDGUIxAsyncExecuteDialog</a:t>
            </a:r>
            <a:r>
              <a:rPr lang="en-US" sz="1700" dirty="0">
                <a:latin typeface="Roboto Light"/>
                <a:ea typeface="Roboto Light"/>
                <a:cs typeface="Roboto Light"/>
                <a:sym typeface="Roboto Light"/>
              </a:rPr>
              <a:t>: Query progress </a:t>
            </a:r>
            <a:r>
              <a:rPr lang="en-US" sz="1350" dirty="0">
                <a:latin typeface="Roboto Light"/>
                <a:ea typeface="Roboto Light"/>
                <a:cs typeface="Roboto Light"/>
                <a:sym typeface="Roboto Light"/>
              </a:rPr>
              <a:t>(VCL, FMX)</a:t>
            </a:r>
            <a:endParaRPr sz="1700" dirty="0">
              <a:latin typeface="Roboto Light"/>
              <a:ea typeface="Roboto Light"/>
              <a:cs typeface="Roboto Light"/>
              <a:sym typeface="Roboto Light"/>
            </a:endParaRPr>
          </a:p>
        </p:txBody>
      </p:sp>
      <p:pic>
        <p:nvPicPr>
          <p:cNvPr id="145" name="Google Shape;145;p24"/>
          <p:cNvPicPr preferRelativeResize="0"/>
          <p:nvPr/>
        </p:nvPicPr>
        <p:blipFill rotWithShape="1">
          <a:blip r:embed="rId4">
            <a:alphaModFix/>
          </a:blip>
          <a:srcRect l="7976" t="2808" r="5036" b="6603"/>
          <a:stretch/>
        </p:blipFill>
        <p:spPr>
          <a:xfrm>
            <a:off x="6607407" y="2031825"/>
            <a:ext cx="1806925" cy="2361425"/>
          </a:xfrm>
          <a:prstGeom prst="rect">
            <a:avLst/>
          </a:prstGeom>
          <a:noFill/>
          <a:ln>
            <a:noFill/>
          </a:ln>
        </p:spPr>
      </p:pic>
      <p:pic>
        <p:nvPicPr>
          <p:cNvPr id="146" name="Google Shape;146;p24"/>
          <p:cNvPicPr preferRelativeResize="0"/>
          <p:nvPr/>
        </p:nvPicPr>
        <p:blipFill>
          <a:blip r:embed="rId3">
            <a:alphaModFix amt="5000"/>
          </a:blip>
          <a:stretch>
            <a:fillRect/>
          </a:stretch>
        </p:blipFill>
        <p:spPr>
          <a:xfrm>
            <a:off x="6195444" y="526487"/>
            <a:ext cx="2630863" cy="42102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5"/>
          <p:cNvPicPr preferRelativeResize="0"/>
          <p:nvPr/>
        </p:nvPicPr>
        <p:blipFill>
          <a:blip r:embed="rId3">
            <a:alphaModFix amt="31000"/>
          </a:blip>
          <a:stretch>
            <a:fillRect/>
          </a:stretch>
        </p:blipFill>
        <p:spPr>
          <a:xfrm>
            <a:off x="4567550" y="935050"/>
            <a:ext cx="4002351" cy="3735112"/>
          </a:xfrm>
          <a:prstGeom prst="rect">
            <a:avLst/>
          </a:prstGeom>
          <a:noFill/>
          <a:ln>
            <a:noFill/>
          </a:ln>
        </p:spPr>
      </p:pic>
      <p:sp>
        <p:nvSpPr>
          <p:cNvPr id="152" name="Google Shape;152;p25"/>
          <p:cNvSpPr txBox="1">
            <a:spLocks noGrp="1"/>
          </p:cNvSpPr>
          <p:nvPr>
            <p:ph type="title"/>
          </p:nvPr>
        </p:nvSpPr>
        <p:spPr>
          <a:xfrm>
            <a:off x="574075" y="1207900"/>
            <a:ext cx="2878500" cy="3371700"/>
          </a:xfrm>
          <a:prstGeom prst="rect">
            <a:avLst/>
          </a:prstGeom>
          <a:noFill/>
          <a:ln>
            <a:noFill/>
          </a:ln>
        </p:spPr>
        <p:txBody>
          <a:bodyPr spcFirstLastPara="1" wrap="square" lIns="45713" tIns="45713" rIns="45713" bIns="45713" anchor="ctr" anchorCtr="0">
            <a:noAutofit/>
          </a:bodyPr>
          <a:lstStyle/>
          <a:p>
            <a:pPr>
              <a:lnSpc>
                <a:spcPct val="150000"/>
              </a:lnSpc>
            </a:pPr>
            <a:r>
              <a:rPr lang="en-US" sz="3000" b="1"/>
              <a:t>D</a:t>
            </a:r>
            <a:r>
              <a:rPr lang="en-US" sz="3000"/>
              <a:t>atabase</a:t>
            </a:r>
            <a:endParaRPr sz="3000"/>
          </a:p>
          <a:p>
            <a:pPr>
              <a:lnSpc>
                <a:spcPct val="150000"/>
              </a:lnSpc>
            </a:pPr>
            <a:r>
              <a:rPr lang="en-US" sz="3000" b="1"/>
              <a:t>B</a:t>
            </a:r>
            <a:r>
              <a:rPr lang="en-US" sz="3000"/>
              <a:t>ase</a:t>
            </a:r>
            <a:endParaRPr sz="3000"/>
          </a:p>
          <a:p>
            <a:pPr>
              <a:lnSpc>
                <a:spcPct val="150000"/>
              </a:lnSpc>
            </a:pPr>
            <a:r>
              <a:rPr lang="en-US" sz="3000" b="1"/>
              <a:t>M</a:t>
            </a:r>
            <a:r>
              <a:rPr lang="en-US" sz="3000"/>
              <a:t>anagement</a:t>
            </a:r>
            <a:endParaRPr sz="3000"/>
          </a:p>
          <a:p>
            <a:pPr>
              <a:lnSpc>
                <a:spcPct val="150000"/>
              </a:lnSpc>
            </a:pPr>
            <a:r>
              <a:rPr lang="en-US" sz="3000" b="1"/>
              <a:t>S</a:t>
            </a:r>
            <a:r>
              <a:rPr lang="en-US" sz="3000"/>
              <a:t>ystem</a:t>
            </a:r>
            <a:endParaRPr sz="3000"/>
          </a:p>
        </p:txBody>
      </p:sp>
      <p:sp>
        <p:nvSpPr>
          <p:cNvPr id="153" name="Google Shape;153;p25"/>
          <p:cNvSpPr txBox="1">
            <a:spLocks noGrp="1"/>
          </p:cNvSpPr>
          <p:nvPr>
            <p:ph type="title" idx="2"/>
          </p:nvPr>
        </p:nvSpPr>
        <p:spPr>
          <a:xfrm>
            <a:off x="465991" y="467190"/>
            <a:ext cx="7077750" cy="690900"/>
          </a:xfrm>
          <a:prstGeom prst="rect">
            <a:avLst/>
          </a:prstGeom>
          <a:noFill/>
          <a:ln>
            <a:noFill/>
          </a:ln>
        </p:spPr>
        <p:txBody>
          <a:bodyPr spcFirstLastPara="1" wrap="square" lIns="45713" tIns="45713" rIns="45713" bIns="45713" anchor="ctr" anchorCtr="0">
            <a:noAutofit/>
          </a:bodyPr>
          <a:lstStyle/>
          <a:p>
            <a:r>
              <a:rPr lang="en-US" sz="3600"/>
              <a:t>Working with </a:t>
            </a:r>
            <a:r>
              <a:rPr lang="en-US" sz="3600" b="1"/>
              <a:t>DBMS</a:t>
            </a:r>
            <a:endParaRPr sz="36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585788" y="1432200"/>
            <a:ext cx="4265100" cy="3164550"/>
          </a:xfrm>
          <a:prstGeom prst="rect">
            <a:avLst/>
          </a:prstGeom>
          <a:noFill/>
          <a:ln>
            <a:noFill/>
          </a:ln>
        </p:spPr>
        <p:txBody>
          <a:bodyPr spcFirstLastPara="1" wrap="square" lIns="45713" tIns="45713" rIns="45713" bIns="45713" anchor="ctr" anchorCtr="0">
            <a:noAutofit/>
          </a:bodyPr>
          <a:lstStyle/>
          <a:p>
            <a:r>
              <a:rPr lang="en-US" sz="3000" b="1"/>
              <a:t>S</a:t>
            </a:r>
            <a:r>
              <a:rPr lang="en-US" sz="3000"/>
              <a:t>tructured</a:t>
            </a:r>
            <a:endParaRPr sz="3000"/>
          </a:p>
          <a:p>
            <a:pPr>
              <a:spcBef>
                <a:spcPts val="500"/>
              </a:spcBef>
            </a:pPr>
            <a:r>
              <a:rPr lang="en-US" sz="3000" b="1"/>
              <a:t>Q</a:t>
            </a:r>
            <a:r>
              <a:rPr lang="en-US" sz="3000"/>
              <a:t>uery</a:t>
            </a:r>
            <a:endParaRPr sz="3000"/>
          </a:p>
          <a:p>
            <a:pPr>
              <a:spcBef>
                <a:spcPts val="500"/>
              </a:spcBef>
            </a:pPr>
            <a:r>
              <a:rPr lang="en-US" sz="3000" b="1"/>
              <a:t>L</a:t>
            </a:r>
            <a:r>
              <a:rPr lang="en-US" sz="3000"/>
              <a:t>anguage</a:t>
            </a:r>
            <a:endParaRPr sz="3000"/>
          </a:p>
          <a:p>
            <a:pPr>
              <a:spcBef>
                <a:spcPts val="1000"/>
              </a:spcBef>
            </a:pPr>
            <a:r>
              <a:rPr lang="en-US" sz="2200"/>
              <a:t>Commonly used with DBMS</a:t>
            </a:r>
            <a:endParaRPr sz="2200"/>
          </a:p>
          <a:p>
            <a:pPr>
              <a:spcBef>
                <a:spcPts val="1000"/>
              </a:spcBef>
            </a:pPr>
            <a:r>
              <a:rPr lang="en-US" sz="2200"/>
              <a:t>Universal with specific dialects</a:t>
            </a:r>
            <a:endParaRPr sz="2200"/>
          </a:p>
          <a:p>
            <a:pPr>
              <a:spcBef>
                <a:spcPts val="1000"/>
              </a:spcBef>
              <a:spcAft>
                <a:spcPts val="500"/>
              </a:spcAft>
            </a:pPr>
            <a:endParaRPr sz="2200"/>
          </a:p>
        </p:txBody>
      </p:sp>
      <p:sp>
        <p:nvSpPr>
          <p:cNvPr id="159" name="Google Shape;159;p26"/>
          <p:cNvSpPr txBox="1">
            <a:spLocks noGrp="1"/>
          </p:cNvSpPr>
          <p:nvPr>
            <p:ph type="title" idx="2"/>
          </p:nvPr>
        </p:nvSpPr>
        <p:spPr>
          <a:xfrm>
            <a:off x="465991" y="467190"/>
            <a:ext cx="7077750" cy="690900"/>
          </a:xfrm>
          <a:prstGeom prst="rect">
            <a:avLst/>
          </a:prstGeom>
          <a:noFill/>
          <a:ln>
            <a:noFill/>
          </a:ln>
        </p:spPr>
        <p:txBody>
          <a:bodyPr spcFirstLastPara="1" wrap="square" lIns="45713" tIns="45713" rIns="45713" bIns="45713" anchor="ctr" anchorCtr="0">
            <a:noAutofit/>
          </a:bodyPr>
          <a:lstStyle/>
          <a:p>
            <a:r>
              <a:rPr lang="en-US" sz="3600"/>
              <a:t>Working with </a:t>
            </a:r>
            <a:r>
              <a:rPr lang="en-US" sz="3600" b="1"/>
              <a:t>SQL</a:t>
            </a:r>
            <a:endParaRPr sz="3600" b="1"/>
          </a:p>
        </p:txBody>
      </p:sp>
      <p:pic>
        <p:nvPicPr>
          <p:cNvPr id="160" name="Google Shape;160;p26"/>
          <p:cNvPicPr preferRelativeResize="0"/>
          <p:nvPr/>
        </p:nvPicPr>
        <p:blipFill>
          <a:blip r:embed="rId3">
            <a:alphaModFix amt="31000"/>
          </a:blip>
          <a:stretch>
            <a:fillRect/>
          </a:stretch>
        </p:blipFill>
        <p:spPr>
          <a:xfrm>
            <a:off x="4567550" y="935050"/>
            <a:ext cx="4002351" cy="37351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465991" y="467190"/>
            <a:ext cx="7077750" cy="690900"/>
          </a:xfrm>
          <a:prstGeom prst="rect">
            <a:avLst/>
          </a:prstGeom>
          <a:noFill/>
          <a:ln>
            <a:noFill/>
          </a:ln>
        </p:spPr>
        <p:txBody>
          <a:bodyPr spcFirstLastPara="1" wrap="square" lIns="45713" tIns="45713" rIns="45713" bIns="45713" anchor="ctr" anchorCtr="0">
            <a:noAutofit/>
          </a:bodyPr>
          <a:lstStyle/>
          <a:p>
            <a:r>
              <a:rPr lang="en-US" sz="3600"/>
              <a:t>Working with </a:t>
            </a:r>
            <a:r>
              <a:rPr lang="en-US" sz="3600" b="1"/>
              <a:t>SQL</a:t>
            </a:r>
            <a:endParaRPr sz="3600" b="1"/>
          </a:p>
        </p:txBody>
      </p:sp>
      <p:pic>
        <p:nvPicPr>
          <p:cNvPr id="166" name="Google Shape;166;p27"/>
          <p:cNvPicPr preferRelativeResize="0"/>
          <p:nvPr/>
        </p:nvPicPr>
        <p:blipFill>
          <a:blip r:embed="rId3">
            <a:alphaModFix/>
          </a:blip>
          <a:stretch>
            <a:fillRect/>
          </a:stretch>
        </p:blipFill>
        <p:spPr>
          <a:xfrm>
            <a:off x="4727950" y="1219100"/>
            <a:ext cx="4263253" cy="3397288"/>
          </a:xfrm>
          <a:prstGeom prst="rect">
            <a:avLst/>
          </a:prstGeom>
          <a:noFill/>
          <a:ln>
            <a:noFill/>
          </a:ln>
        </p:spPr>
      </p:pic>
      <p:sp>
        <p:nvSpPr>
          <p:cNvPr id="167" name="Google Shape;167;p27"/>
          <p:cNvSpPr txBox="1"/>
          <p:nvPr/>
        </p:nvSpPr>
        <p:spPr>
          <a:xfrm>
            <a:off x="4800150" y="4638525"/>
            <a:ext cx="4359300" cy="215429"/>
          </a:xfrm>
          <a:prstGeom prst="rect">
            <a:avLst/>
          </a:prstGeom>
          <a:noFill/>
          <a:ln>
            <a:noFill/>
          </a:ln>
        </p:spPr>
        <p:txBody>
          <a:bodyPr spcFirstLastPara="1" wrap="square" lIns="45713" tIns="45713" rIns="45713" bIns="45713" anchor="t" anchorCtr="0">
            <a:spAutoFit/>
          </a:bodyPr>
          <a:lstStyle/>
          <a:p>
            <a:r>
              <a:rPr lang="en-US" sz="800" u="sng">
                <a:solidFill>
                  <a:schemeClr val="hlink"/>
                </a:solidFill>
                <a:hlinkClick r:id="rId4"/>
              </a:rPr>
              <a:t>sqltutorial.org/sql-sample-database/</a:t>
            </a:r>
            <a:endParaRPr sz="800"/>
          </a:p>
        </p:txBody>
      </p:sp>
      <p:graphicFrame>
        <p:nvGraphicFramePr>
          <p:cNvPr id="168" name="Google Shape;168;p27"/>
          <p:cNvGraphicFramePr/>
          <p:nvPr/>
        </p:nvGraphicFramePr>
        <p:xfrm>
          <a:off x="465988" y="1158088"/>
          <a:ext cx="4012789" cy="3680565"/>
        </p:xfrm>
        <a:graphic>
          <a:graphicData uri="http://schemas.openxmlformats.org/drawingml/2006/table">
            <a:tbl>
              <a:tblPr>
                <a:noFill/>
                <a:tableStyleId>{94EF44B9-F965-4CBB-ACE5-00085DF0D143}</a:tableStyleId>
              </a:tblPr>
              <a:tblGrid>
                <a:gridCol w="452275">
                  <a:extLst>
                    <a:ext uri="{9D8B030D-6E8A-4147-A177-3AD203B41FA5}">
                      <a16:colId xmlns:a16="http://schemas.microsoft.com/office/drawing/2014/main" val="20000"/>
                    </a:ext>
                  </a:extLst>
                </a:gridCol>
                <a:gridCol w="904563">
                  <a:extLst>
                    <a:ext uri="{9D8B030D-6E8A-4147-A177-3AD203B41FA5}">
                      <a16:colId xmlns:a16="http://schemas.microsoft.com/office/drawing/2014/main" val="20001"/>
                    </a:ext>
                  </a:extLst>
                </a:gridCol>
                <a:gridCol w="2097813">
                  <a:extLst>
                    <a:ext uri="{9D8B030D-6E8A-4147-A177-3AD203B41FA5}">
                      <a16:colId xmlns:a16="http://schemas.microsoft.com/office/drawing/2014/main" val="20002"/>
                    </a:ext>
                  </a:extLst>
                </a:gridCol>
                <a:gridCol w="558138">
                  <a:extLst>
                    <a:ext uri="{9D8B030D-6E8A-4147-A177-3AD203B41FA5}">
                      <a16:colId xmlns:a16="http://schemas.microsoft.com/office/drawing/2014/main" val="20003"/>
                    </a:ext>
                  </a:extLst>
                </a:gridCol>
              </a:tblGrid>
              <a:tr h="267613">
                <a:tc>
                  <a:txBody>
                    <a:bodyPr/>
                    <a:lstStyle/>
                    <a:p>
                      <a:pPr marL="0" lvl="0" indent="0" algn="ctr" rtl="0">
                        <a:lnSpc>
                          <a:spcPct val="115000"/>
                        </a:lnSpc>
                        <a:spcBef>
                          <a:spcPts val="0"/>
                        </a:spcBef>
                        <a:spcAft>
                          <a:spcPts val="0"/>
                        </a:spcAft>
                        <a:buNone/>
                      </a:pPr>
                      <a:r>
                        <a:rPr lang="en-US" sz="1200" b="1">
                          <a:latin typeface="Roboto"/>
                          <a:ea typeface="Roboto"/>
                          <a:cs typeface="Roboto"/>
                          <a:sym typeface="Roboto"/>
                        </a:rPr>
                        <a:t>#</a:t>
                      </a:r>
                      <a:endParaRPr sz="1200" b="1">
                        <a:latin typeface="Roboto"/>
                        <a:ea typeface="Roboto"/>
                        <a:cs typeface="Roboto"/>
                        <a:sym typeface="Roboto"/>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b="1">
                          <a:latin typeface="Roboto"/>
                          <a:ea typeface="Roboto"/>
                          <a:cs typeface="Roboto"/>
                          <a:sym typeface="Roboto"/>
                        </a:rPr>
                        <a:t>Table</a:t>
                      </a:r>
                      <a:endParaRPr sz="1200" b="1">
                        <a:latin typeface="Roboto"/>
                        <a:ea typeface="Roboto"/>
                        <a:cs typeface="Roboto"/>
                        <a:sym typeface="Roboto"/>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200" b="1">
                          <a:latin typeface="Roboto"/>
                          <a:ea typeface="Roboto"/>
                          <a:cs typeface="Roboto"/>
                          <a:sym typeface="Roboto"/>
                        </a:rPr>
                        <a:t>Description</a:t>
                      </a:r>
                      <a:endParaRPr sz="1200" b="1">
                        <a:latin typeface="Roboto"/>
                        <a:ea typeface="Roboto"/>
                        <a:cs typeface="Roboto"/>
                        <a:sym typeface="Roboto"/>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Roboto"/>
                          <a:ea typeface="Roboto"/>
                          <a:cs typeface="Roboto"/>
                          <a:sym typeface="Roboto"/>
                        </a:rPr>
                        <a:t>Rows</a:t>
                      </a:r>
                      <a:endParaRPr sz="1200" b="1">
                        <a:latin typeface="Roboto"/>
                        <a:ea typeface="Roboto"/>
                        <a:cs typeface="Roboto"/>
                        <a:sym typeface="Roboto"/>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7100">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1</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employees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stores the data of employees.</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40</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1"/>
                  </a:ext>
                </a:extLst>
              </a:tr>
              <a:tr h="452388">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2</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jobs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stores the job data including job title and salary range.</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30</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2"/>
                  </a:ext>
                </a:extLst>
              </a:tr>
              <a:tr h="377100">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3</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departments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table stores department data.</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11</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3"/>
                  </a:ext>
                </a:extLst>
              </a:tr>
              <a:tr h="377100">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4</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dependents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stores the employee’s dependents.</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11</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4"/>
                  </a:ext>
                </a:extLst>
              </a:tr>
              <a:tr h="452388">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5</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locations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stores the location of the departments of the company.</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7</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5"/>
                  </a:ext>
                </a:extLst>
              </a:tr>
              <a:tr h="452388">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6</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countries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stores the data of countries where the company is doing business.</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25</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6"/>
                  </a:ext>
                </a:extLst>
              </a:tr>
              <a:tr h="924488">
                <a:tc>
                  <a:txBody>
                    <a:bodyPr/>
                    <a:lstStyle/>
                    <a:p>
                      <a:pPr marL="0" lvl="0" indent="0" algn="ctr" rtl="0">
                        <a:lnSpc>
                          <a:spcPct val="115000"/>
                        </a:lnSpc>
                        <a:spcBef>
                          <a:spcPts val="0"/>
                        </a:spcBef>
                        <a:spcAft>
                          <a:spcPts val="0"/>
                        </a:spcAft>
                        <a:buNone/>
                      </a:pPr>
                      <a:r>
                        <a:rPr lang="en-US" sz="1000">
                          <a:latin typeface="Roboto"/>
                          <a:ea typeface="Roboto"/>
                          <a:cs typeface="Roboto"/>
                          <a:sym typeface="Roboto"/>
                        </a:rPr>
                        <a:t>7</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latin typeface="Consolas"/>
                          <a:ea typeface="Consolas"/>
                          <a:cs typeface="Consolas"/>
                          <a:sym typeface="Consolas"/>
                        </a:rPr>
                        <a:t>regions</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US" sz="1000">
                          <a:latin typeface="Roboto"/>
                          <a:ea typeface="Roboto"/>
                          <a:cs typeface="Roboto"/>
                          <a:sym typeface="Roboto"/>
                        </a:rPr>
                        <a:t>the data of regions such as Asia, Europe, America, and the Middle East and Africa. The countries are grouped into regions.</a:t>
                      </a:r>
                      <a:endParaRPr sz="1000">
                        <a:latin typeface="Roboto"/>
                        <a:ea typeface="Roboto"/>
                        <a:cs typeface="Roboto"/>
                        <a:sym typeface="Roboto"/>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Consolas"/>
                          <a:ea typeface="Consolas"/>
                          <a:cs typeface="Consolas"/>
                          <a:sym typeface="Consolas"/>
                        </a:rPr>
                        <a:t>4</a:t>
                      </a:r>
                      <a:endParaRPr sz="1000">
                        <a:latin typeface="Consolas"/>
                        <a:ea typeface="Consolas"/>
                        <a:cs typeface="Consolas"/>
                        <a:sym typeface="Consolas"/>
                      </a:endParaRPr>
                    </a:p>
                  </a:txBody>
                  <a:tcPr marL="14288" marR="14288" marT="9525" marB="9525">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465991" y="467190"/>
            <a:ext cx="7077750" cy="690900"/>
          </a:xfrm>
          <a:prstGeom prst="rect">
            <a:avLst/>
          </a:prstGeom>
          <a:noFill/>
          <a:ln>
            <a:noFill/>
          </a:ln>
        </p:spPr>
        <p:txBody>
          <a:bodyPr spcFirstLastPara="1" wrap="square" lIns="45713" tIns="45713" rIns="45713" bIns="45713" anchor="ctr" anchorCtr="0">
            <a:noAutofit/>
          </a:bodyPr>
          <a:lstStyle/>
          <a:p>
            <a:r>
              <a:rPr lang="en-US" sz="3600"/>
              <a:t>Working with </a:t>
            </a:r>
            <a:r>
              <a:rPr lang="en-US" sz="3600" b="1"/>
              <a:t>SQL</a:t>
            </a:r>
            <a:endParaRPr sz="3600" b="1"/>
          </a:p>
        </p:txBody>
      </p:sp>
      <p:pic>
        <p:nvPicPr>
          <p:cNvPr id="174" name="Google Shape;174;p28"/>
          <p:cNvPicPr preferRelativeResize="0"/>
          <p:nvPr/>
        </p:nvPicPr>
        <p:blipFill>
          <a:blip r:embed="rId3">
            <a:alphaModFix/>
          </a:blip>
          <a:stretch>
            <a:fillRect/>
          </a:stretch>
        </p:blipFill>
        <p:spPr>
          <a:xfrm>
            <a:off x="4727950" y="1219100"/>
            <a:ext cx="4263253" cy="3397288"/>
          </a:xfrm>
          <a:prstGeom prst="rect">
            <a:avLst/>
          </a:prstGeom>
          <a:noFill/>
          <a:ln>
            <a:noFill/>
          </a:ln>
        </p:spPr>
      </p:pic>
      <p:sp>
        <p:nvSpPr>
          <p:cNvPr id="175" name="Google Shape;175;p28"/>
          <p:cNvSpPr txBox="1">
            <a:spLocks noGrp="1"/>
          </p:cNvSpPr>
          <p:nvPr>
            <p:ph type="body" idx="1"/>
          </p:nvPr>
        </p:nvSpPr>
        <p:spPr>
          <a:xfrm>
            <a:off x="466000" y="1460000"/>
            <a:ext cx="4106000" cy="3276750"/>
          </a:xfrm>
          <a:prstGeom prst="rect">
            <a:avLst/>
          </a:prstGeom>
          <a:noFill/>
          <a:ln>
            <a:noFill/>
          </a:ln>
        </p:spPr>
        <p:txBody>
          <a:bodyPr spcFirstLastPara="1" wrap="square" lIns="45713" tIns="45713" rIns="45713" bIns="45713" anchor="t" anchorCtr="0">
            <a:noAutofit/>
          </a:bodyPr>
          <a:lstStyle/>
          <a:p>
            <a:pPr marL="307975" indent="-285750">
              <a:lnSpc>
                <a:spcPct val="115000"/>
              </a:lnSpc>
              <a:buSzPts val="2900"/>
              <a:buFont typeface="Arial" panose="020B0604020202020204" pitchFamily="34" charset="0"/>
              <a:buChar char="•"/>
            </a:pPr>
            <a:r>
              <a:rPr lang="en-US" sz="1450" dirty="0"/>
              <a:t>Each record has an ID unique in that table</a:t>
            </a:r>
            <a:endParaRPr sz="1450" dirty="0"/>
          </a:p>
          <a:p>
            <a:pPr marL="307975" indent="-285750">
              <a:lnSpc>
                <a:spcPct val="115000"/>
              </a:lnSpc>
              <a:spcBef>
                <a:spcPts val="500"/>
              </a:spcBef>
              <a:buSzPts val="2900"/>
              <a:buFont typeface="Arial" panose="020B0604020202020204" pitchFamily="34" charset="0"/>
              <a:buChar char="•"/>
            </a:pPr>
            <a:r>
              <a:rPr lang="en-US" sz="1450" b="1" dirty="0"/>
              <a:t>Employees </a:t>
            </a:r>
            <a:r>
              <a:rPr lang="en-US" sz="1450" dirty="0"/>
              <a:t>have 1 </a:t>
            </a:r>
            <a:r>
              <a:rPr lang="en-US" sz="1450" i="1" dirty="0"/>
              <a:t>job</a:t>
            </a:r>
            <a:r>
              <a:rPr lang="en-US" sz="1450" dirty="0"/>
              <a:t>, 1 </a:t>
            </a:r>
            <a:r>
              <a:rPr lang="en-US" sz="1450" i="1" dirty="0"/>
              <a:t>department, </a:t>
            </a:r>
            <a:r>
              <a:rPr lang="en-US" sz="1450" dirty="0"/>
              <a:t>and 0 to many </a:t>
            </a:r>
            <a:r>
              <a:rPr lang="en-US" sz="1450" i="1" dirty="0"/>
              <a:t>dependents</a:t>
            </a:r>
            <a:r>
              <a:rPr lang="en-US" sz="1450" dirty="0"/>
              <a:t>, stored in separate tables</a:t>
            </a:r>
            <a:endParaRPr sz="1450" dirty="0"/>
          </a:p>
          <a:p>
            <a:pPr marL="307975" indent="-285750">
              <a:lnSpc>
                <a:spcPct val="115000"/>
              </a:lnSpc>
              <a:spcBef>
                <a:spcPts val="500"/>
              </a:spcBef>
              <a:buSzPts val="2900"/>
              <a:buFont typeface="Arial" panose="020B0604020202020204" pitchFamily="34" charset="0"/>
              <a:buChar char="•"/>
            </a:pPr>
            <a:r>
              <a:rPr lang="en-US" sz="1450" dirty="0"/>
              <a:t>They also have 1 </a:t>
            </a:r>
            <a:r>
              <a:rPr lang="en-US" sz="1450" i="1" dirty="0"/>
              <a:t>manager</a:t>
            </a:r>
            <a:r>
              <a:rPr lang="en-US" sz="1450" dirty="0"/>
              <a:t>, which is stored in the </a:t>
            </a:r>
            <a:r>
              <a:rPr lang="en-US" sz="1450" b="1" dirty="0"/>
              <a:t>employee</a:t>
            </a:r>
            <a:r>
              <a:rPr lang="en-US" sz="1450" dirty="0"/>
              <a:t> table</a:t>
            </a:r>
            <a:endParaRPr sz="1450" dirty="0"/>
          </a:p>
          <a:p>
            <a:pPr marL="307975" indent="-285750">
              <a:lnSpc>
                <a:spcPct val="115000"/>
              </a:lnSpc>
              <a:spcBef>
                <a:spcPts val="500"/>
              </a:spcBef>
              <a:buSzPts val="2900"/>
              <a:buFont typeface="Arial" panose="020B0604020202020204" pitchFamily="34" charset="0"/>
              <a:buChar char="•"/>
            </a:pPr>
            <a:r>
              <a:rPr lang="en-US" sz="1450" b="1" dirty="0"/>
              <a:t>Departments </a:t>
            </a:r>
            <a:r>
              <a:rPr lang="en-US" sz="1450" dirty="0"/>
              <a:t>have 1 </a:t>
            </a:r>
            <a:r>
              <a:rPr lang="en-US" sz="1450" i="1" dirty="0"/>
              <a:t>location</a:t>
            </a:r>
            <a:endParaRPr sz="1450" dirty="0"/>
          </a:p>
          <a:p>
            <a:pPr marL="307975" indent="-285750">
              <a:lnSpc>
                <a:spcPct val="115000"/>
              </a:lnSpc>
              <a:spcBef>
                <a:spcPts val="500"/>
              </a:spcBef>
              <a:buSzPts val="2900"/>
              <a:buFont typeface="Arial" panose="020B0604020202020204" pitchFamily="34" charset="0"/>
              <a:buChar char="•"/>
            </a:pPr>
            <a:r>
              <a:rPr lang="en-US" sz="1450" b="1" dirty="0"/>
              <a:t>Locations </a:t>
            </a:r>
            <a:r>
              <a:rPr lang="en-US" sz="1450" dirty="0"/>
              <a:t>have 1 </a:t>
            </a:r>
            <a:r>
              <a:rPr lang="en-US" sz="1450" i="1" dirty="0"/>
              <a:t>country</a:t>
            </a:r>
            <a:endParaRPr sz="1450" dirty="0"/>
          </a:p>
          <a:p>
            <a:pPr marL="307975" indent="-285750">
              <a:lnSpc>
                <a:spcPct val="115000"/>
              </a:lnSpc>
              <a:spcBef>
                <a:spcPts val="500"/>
              </a:spcBef>
              <a:spcAft>
                <a:spcPts val="500"/>
              </a:spcAft>
              <a:buSzPts val="2900"/>
              <a:buFont typeface="Arial" panose="020B0604020202020204" pitchFamily="34" charset="0"/>
              <a:buChar char="•"/>
            </a:pPr>
            <a:r>
              <a:rPr lang="en-US" sz="1450" b="1" dirty="0"/>
              <a:t>Countries </a:t>
            </a:r>
            <a:r>
              <a:rPr lang="en-US" sz="1450" dirty="0"/>
              <a:t>have 1 </a:t>
            </a:r>
            <a:r>
              <a:rPr lang="en-US" sz="1450" i="1" dirty="0"/>
              <a:t>region</a:t>
            </a:r>
            <a:endParaRPr sz="1450" dirty="0"/>
          </a:p>
        </p:txBody>
      </p:sp>
      <p:sp>
        <p:nvSpPr>
          <p:cNvPr id="176" name="Google Shape;176;p28"/>
          <p:cNvSpPr txBox="1"/>
          <p:nvPr/>
        </p:nvSpPr>
        <p:spPr>
          <a:xfrm>
            <a:off x="4800150" y="4638525"/>
            <a:ext cx="4359300" cy="215429"/>
          </a:xfrm>
          <a:prstGeom prst="rect">
            <a:avLst/>
          </a:prstGeom>
          <a:noFill/>
          <a:ln>
            <a:noFill/>
          </a:ln>
        </p:spPr>
        <p:txBody>
          <a:bodyPr spcFirstLastPara="1" wrap="square" lIns="45713" tIns="45713" rIns="45713" bIns="45713" anchor="t" anchorCtr="0">
            <a:spAutoFit/>
          </a:bodyPr>
          <a:lstStyle/>
          <a:p>
            <a:r>
              <a:rPr lang="en-US" sz="800" u="sng">
                <a:solidFill>
                  <a:schemeClr val="hlink"/>
                </a:solidFill>
                <a:hlinkClick r:id="rId4"/>
              </a:rPr>
              <a:t>sqltutorial.org/sql-sample-database/</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body" idx="1"/>
          </p:nvPr>
        </p:nvSpPr>
        <p:spPr>
          <a:xfrm>
            <a:off x="466000" y="1460000"/>
            <a:ext cx="8073450" cy="3276750"/>
          </a:xfrm>
          <a:prstGeom prst="rect">
            <a:avLst/>
          </a:prstGeom>
        </p:spPr>
        <p:txBody>
          <a:bodyPr spcFirstLastPara="1" wrap="square" lIns="45713" tIns="45713" rIns="45713" bIns="45713" anchor="t" anchorCtr="0">
            <a:noAutofit/>
          </a:bodyPr>
          <a:lstStyle/>
          <a:p>
            <a:pPr marL="342900" indent="-342900">
              <a:lnSpc>
                <a:spcPct val="115000"/>
              </a:lnSpc>
              <a:buSzPct val="100000"/>
            </a:pPr>
            <a:r>
              <a:rPr lang="en-US" dirty="0"/>
              <a:t>A very simple DBMS that exists as a library functioning as an embedded DBMS. Works across most all platforms.</a:t>
            </a:r>
            <a:endParaRPr dirty="0"/>
          </a:p>
          <a:p>
            <a:pPr marL="342900" indent="-342900">
              <a:lnSpc>
                <a:spcPct val="115000"/>
              </a:lnSpc>
              <a:buSzPct val="100000"/>
            </a:pPr>
            <a:r>
              <a:rPr lang="en-US" dirty="0"/>
              <a:t>Lacks some features common to other DBMS.</a:t>
            </a:r>
            <a:endParaRPr dirty="0"/>
          </a:p>
          <a:p>
            <a:pPr marL="342900" indent="-342900">
              <a:lnSpc>
                <a:spcPct val="115000"/>
              </a:lnSpc>
              <a:buSzPct val="100000"/>
            </a:pPr>
            <a:r>
              <a:rPr lang="en-US" dirty="0"/>
              <a:t>Often enough for simple use cases.</a:t>
            </a:r>
            <a:endParaRPr dirty="0"/>
          </a:p>
          <a:p>
            <a:pPr marL="514350" lvl="1" indent="-285750">
              <a:buSzPct val="100000"/>
            </a:pPr>
            <a:r>
              <a:rPr lang="en-US" sz="1400" u="sng" dirty="0" err="1">
                <a:solidFill>
                  <a:schemeClr val="hlink"/>
                </a:solidFill>
                <a:hlinkClick r:id="rId3"/>
              </a:rPr>
              <a:t>docwiki</a:t>
            </a:r>
            <a:r>
              <a:rPr lang="en-US" sz="1400" u="sng" dirty="0">
                <a:solidFill>
                  <a:schemeClr val="hlink"/>
                </a:solidFill>
                <a:hlinkClick r:id="rId3"/>
              </a:rPr>
              <a:t>/</a:t>
            </a:r>
            <a:r>
              <a:rPr lang="en-US" sz="1400" u="sng" dirty="0" err="1">
                <a:solidFill>
                  <a:schemeClr val="hlink"/>
                </a:solidFill>
                <a:hlinkClick r:id="rId3"/>
              </a:rPr>
              <a:t>RADStudio</a:t>
            </a:r>
            <a:r>
              <a:rPr lang="en-US" sz="1400" u="sng" dirty="0">
                <a:solidFill>
                  <a:schemeClr val="hlink"/>
                </a:solidFill>
                <a:hlinkClick r:id="rId3"/>
              </a:rPr>
              <a:t>/</a:t>
            </a:r>
            <a:r>
              <a:rPr lang="en-US" sz="1400" u="sng" dirty="0" err="1">
                <a:solidFill>
                  <a:schemeClr val="hlink"/>
                </a:solidFill>
                <a:hlinkClick r:id="rId3"/>
              </a:rPr>
              <a:t>en</a:t>
            </a:r>
            <a:r>
              <a:rPr lang="en-US" sz="1400" u="sng" dirty="0">
                <a:solidFill>
                  <a:schemeClr val="hlink"/>
                </a:solidFill>
                <a:hlinkClick r:id="rId3"/>
              </a:rPr>
              <a:t>/</a:t>
            </a:r>
            <a:r>
              <a:rPr lang="en-US" sz="1600" u="sng" dirty="0" err="1">
                <a:solidFill>
                  <a:schemeClr val="hlink"/>
                </a:solidFill>
                <a:highlight>
                  <a:srgbClr val="FFFF00"/>
                </a:highlight>
                <a:hlinkClick r:id="rId3"/>
              </a:rPr>
              <a:t>Using_SQLite_with_FireDAC</a:t>
            </a:r>
            <a:r>
              <a:rPr lang="en-US" sz="1600" dirty="0">
                <a:highlight>
                  <a:srgbClr val="FFFF00"/>
                </a:highlight>
              </a:rPr>
              <a:t> </a:t>
            </a:r>
            <a:r>
              <a:rPr lang="en-US" sz="1600" b="1" dirty="0">
                <a:highlight>
                  <a:srgbClr val="FFFF00"/>
                </a:highlight>
                <a:latin typeface="Roboto"/>
                <a:ea typeface="Roboto"/>
                <a:cs typeface="Roboto"/>
                <a:sym typeface="Roboto"/>
              </a:rPr>
              <a:t>←</a:t>
            </a:r>
            <a:endParaRPr sz="1600" b="1" dirty="0">
              <a:highlight>
                <a:srgbClr val="FFFF00"/>
              </a:highlight>
              <a:latin typeface="Roboto"/>
              <a:ea typeface="Roboto"/>
              <a:cs typeface="Roboto"/>
              <a:sym typeface="Roboto"/>
            </a:endParaRPr>
          </a:p>
          <a:p>
            <a:pPr marL="514350" lvl="1" indent="-285750">
              <a:buSzPct val="100000"/>
            </a:pPr>
            <a:r>
              <a:rPr lang="en-US" sz="1400" u="sng" dirty="0" err="1">
                <a:solidFill>
                  <a:schemeClr val="hlink"/>
                </a:solidFill>
                <a:hlinkClick r:id="rId4"/>
              </a:rPr>
              <a:t>docwiki</a:t>
            </a:r>
            <a:r>
              <a:rPr lang="en-US" sz="1400" u="sng" dirty="0">
                <a:solidFill>
                  <a:schemeClr val="hlink"/>
                </a:solidFill>
                <a:hlinkClick r:id="rId4"/>
              </a:rPr>
              <a:t>/</a:t>
            </a:r>
            <a:r>
              <a:rPr lang="en-US" sz="1400" u="sng" dirty="0" err="1">
                <a:solidFill>
                  <a:schemeClr val="hlink"/>
                </a:solidFill>
                <a:hlinkClick r:id="rId4"/>
              </a:rPr>
              <a:t>RADStudio</a:t>
            </a:r>
            <a:r>
              <a:rPr lang="en-US" sz="1400" u="sng" dirty="0">
                <a:solidFill>
                  <a:schemeClr val="hlink"/>
                </a:solidFill>
                <a:hlinkClick r:id="rId4"/>
              </a:rPr>
              <a:t>/</a:t>
            </a:r>
            <a:r>
              <a:rPr lang="en-US" sz="1400" u="sng" dirty="0" err="1">
                <a:solidFill>
                  <a:schemeClr val="hlink"/>
                </a:solidFill>
                <a:hlinkClick r:id="rId4"/>
              </a:rPr>
              <a:t>en</a:t>
            </a:r>
            <a:r>
              <a:rPr lang="en-US" sz="1400" u="sng" dirty="0">
                <a:solidFill>
                  <a:schemeClr val="hlink"/>
                </a:solidFill>
                <a:hlinkClick r:id="rId4"/>
              </a:rPr>
              <a:t>/</a:t>
            </a:r>
            <a:r>
              <a:rPr lang="en-US" sz="1600" u="sng" dirty="0" err="1">
                <a:solidFill>
                  <a:schemeClr val="hlink"/>
                </a:solidFill>
                <a:hlinkClick r:id="rId4"/>
              </a:rPr>
              <a:t>Connect_to_SQLite_database</a:t>
            </a:r>
            <a:r>
              <a:rPr lang="en-US" sz="1600" u="sng" dirty="0">
                <a:solidFill>
                  <a:schemeClr val="hlink"/>
                </a:solidFill>
                <a:hlinkClick r:id="rId4"/>
              </a:rPr>
              <a:t>_(FireDAC)</a:t>
            </a:r>
            <a:endParaRPr sz="1600" dirty="0"/>
          </a:p>
          <a:p>
            <a:pPr marL="514350" lvl="1" indent="-285750">
              <a:buSzPct val="100000"/>
            </a:pPr>
            <a:r>
              <a:rPr lang="en-US" sz="1400" u="sng" dirty="0" err="1">
                <a:solidFill>
                  <a:schemeClr val="hlink"/>
                </a:solidFill>
                <a:hlinkClick r:id="rId5"/>
              </a:rPr>
              <a:t>docwiki</a:t>
            </a:r>
            <a:r>
              <a:rPr lang="en-US" sz="1400" u="sng" dirty="0">
                <a:solidFill>
                  <a:schemeClr val="hlink"/>
                </a:solidFill>
                <a:hlinkClick r:id="rId5"/>
              </a:rPr>
              <a:t>/</a:t>
            </a:r>
            <a:r>
              <a:rPr lang="en-US" sz="1400" u="sng" dirty="0" err="1">
                <a:solidFill>
                  <a:schemeClr val="hlink"/>
                </a:solidFill>
                <a:hlinkClick r:id="rId5"/>
              </a:rPr>
              <a:t>RADStudio</a:t>
            </a:r>
            <a:r>
              <a:rPr lang="en-US" sz="1400" u="sng" dirty="0">
                <a:solidFill>
                  <a:schemeClr val="hlink"/>
                </a:solidFill>
                <a:hlinkClick r:id="rId5"/>
              </a:rPr>
              <a:t>/</a:t>
            </a:r>
            <a:r>
              <a:rPr lang="en-US" sz="1400" u="sng" dirty="0" err="1">
                <a:solidFill>
                  <a:schemeClr val="hlink"/>
                </a:solidFill>
                <a:hlinkClick r:id="rId5"/>
              </a:rPr>
              <a:t>en</a:t>
            </a:r>
            <a:r>
              <a:rPr lang="en-US" sz="1400" u="sng" dirty="0">
                <a:solidFill>
                  <a:schemeClr val="hlink"/>
                </a:solidFill>
                <a:hlinkClick r:id="rId5"/>
              </a:rPr>
              <a:t>/</a:t>
            </a:r>
            <a:r>
              <a:rPr lang="en-US" sz="1600" u="sng" dirty="0">
                <a:solidFill>
                  <a:schemeClr val="hlink"/>
                </a:solidFill>
                <a:hlinkClick r:id="rId5"/>
              </a:rPr>
              <a:t>Tutorial:_</a:t>
            </a:r>
            <a:r>
              <a:rPr lang="en-US" sz="1600" u="sng" dirty="0" err="1">
                <a:solidFill>
                  <a:schemeClr val="hlink"/>
                </a:solidFill>
                <a:hlinkClick r:id="rId5"/>
              </a:rPr>
              <a:t>Connecting_to_a_SQLite_Database_Using_FireDAC</a:t>
            </a:r>
            <a:endParaRPr sz="1600" dirty="0"/>
          </a:p>
          <a:p>
            <a:pPr marL="514350" lvl="1" indent="-285750">
              <a:buSzPct val="100000"/>
            </a:pPr>
            <a:r>
              <a:rPr lang="en-US" sz="1400" u="sng" dirty="0" err="1">
                <a:solidFill>
                  <a:schemeClr val="hlink"/>
                </a:solidFill>
                <a:hlinkClick r:id="rId6"/>
              </a:rPr>
              <a:t>docwiki</a:t>
            </a:r>
            <a:r>
              <a:rPr lang="en-US" sz="1400" u="sng" dirty="0">
                <a:solidFill>
                  <a:schemeClr val="hlink"/>
                </a:solidFill>
                <a:hlinkClick r:id="rId6"/>
              </a:rPr>
              <a:t>/</a:t>
            </a:r>
            <a:r>
              <a:rPr lang="en-US" sz="1400" u="sng" dirty="0" err="1">
                <a:solidFill>
                  <a:schemeClr val="hlink"/>
                </a:solidFill>
                <a:hlinkClick r:id="rId6"/>
              </a:rPr>
              <a:t>RADStudio</a:t>
            </a:r>
            <a:r>
              <a:rPr lang="en-US" sz="1400" u="sng" dirty="0">
                <a:solidFill>
                  <a:schemeClr val="hlink"/>
                </a:solidFill>
                <a:hlinkClick r:id="rId6"/>
              </a:rPr>
              <a:t>/</a:t>
            </a:r>
            <a:r>
              <a:rPr lang="en-US" sz="1400" u="sng" dirty="0" err="1">
                <a:solidFill>
                  <a:schemeClr val="hlink"/>
                </a:solidFill>
                <a:hlinkClick r:id="rId6"/>
              </a:rPr>
              <a:t>en</a:t>
            </a:r>
            <a:r>
              <a:rPr lang="en-US" sz="1400" u="sng" dirty="0">
                <a:solidFill>
                  <a:schemeClr val="hlink"/>
                </a:solidFill>
                <a:hlinkClick r:id="rId6"/>
              </a:rPr>
              <a:t>/</a:t>
            </a:r>
            <a:r>
              <a:rPr lang="en-US" sz="1600" u="sng" dirty="0">
                <a:solidFill>
                  <a:schemeClr val="hlink"/>
                </a:solidFill>
                <a:hlinkClick r:id="rId6"/>
              </a:rPr>
              <a:t>Mobile_Tutorial:_</a:t>
            </a:r>
            <a:r>
              <a:rPr lang="en-US" sz="1600" u="sng" dirty="0" err="1">
                <a:solidFill>
                  <a:schemeClr val="hlink"/>
                </a:solidFill>
                <a:hlinkClick r:id="rId6"/>
              </a:rPr>
              <a:t>Using_FireDAC_and_SQLite</a:t>
            </a:r>
            <a:r>
              <a:rPr lang="en-US" sz="1200" u="sng" dirty="0">
                <a:solidFill>
                  <a:schemeClr val="hlink"/>
                </a:solidFill>
                <a:hlinkClick r:id="rId6"/>
              </a:rPr>
              <a:t>_(</a:t>
            </a:r>
            <a:r>
              <a:rPr lang="en-US" sz="1200" u="sng" dirty="0" err="1">
                <a:solidFill>
                  <a:schemeClr val="hlink"/>
                </a:solidFill>
                <a:hlinkClick r:id="rId6"/>
              </a:rPr>
              <a:t>iOS_and_Android</a:t>
            </a:r>
            <a:r>
              <a:rPr lang="en-US" sz="1200" u="sng" dirty="0">
                <a:solidFill>
                  <a:schemeClr val="hlink"/>
                </a:solidFill>
                <a:hlinkClick r:id="rId6"/>
              </a:rPr>
              <a:t>)</a:t>
            </a:r>
            <a:endParaRPr sz="1200" dirty="0"/>
          </a:p>
          <a:p>
            <a:pPr marL="514350" lvl="1" indent="-285750">
              <a:buSzPct val="100000"/>
            </a:pPr>
            <a:r>
              <a:rPr lang="en-US" sz="1400" u="sng" dirty="0" err="1">
                <a:solidFill>
                  <a:schemeClr val="hlink"/>
                </a:solidFill>
                <a:hlinkClick r:id="rId7"/>
              </a:rPr>
              <a:t>docwiki</a:t>
            </a:r>
            <a:r>
              <a:rPr lang="en-US" sz="1400" u="sng" dirty="0">
                <a:solidFill>
                  <a:schemeClr val="hlink"/>
                </a:solidFill>
                <a:hlinkClick r:id="rId7"/>
              </a:rPr>
              <a:t>/</a:t>
            </a:r>
            <a:r>
              <a:rPr lang="en-US" sz="1400" u="sng" dirty="0" err="1">
                <a:solidFill>
                  <a:schemeClr val="hlink"/>
                </a:solidFill>
                <a:hlinkClick r:id="rId7"/>
              </a:rPr>
              <a:t>RADStudio</a:t>
            </a:r>
            <a:r>
              <a:rPr lang="en-US" sz="1400" u="sng" dirty="0">
                <a:solidFill>
                  <a:schemeClr val="hlink"/>
                </a:solidFill>
                <a:hlinkClick r:id="rId7"/>
              </a:rPr>
              <a:t>/</a:t>
            </a:r>
            <a:r>
              <a:rPr lang="en-US" sz="1400" u="sng" dirty="0" err="1">
                <a:solidFill>
                  <a:schemeClr val="hlink"/>
                </a:solidFill>
                <a:hlinkClick r:id="rId7"/>
              </a:rPr>
              <a:t>en</a:t>
            </a:r>
            <a:r>
              <a:rPr lang="en-US" sz="1400" u="sng" dirty="0">
                <a:solidFill>
                  <a:schemeClr val="hlink"/>
                </a:solidFill>
                <a:hlinkClick r:id="rId7"/>
              </a:rPr>
              <a:t>/</a:t>
            </a:r>
            <a:r>
              <a:rPr lang="en-US" sz="1600" u="sng" dirty="0" err="1">
                <a:solidFill>
                  <a:schemeClr val="hlink"/>
                </a:solidFill>
                <a:hlinkClick r:id="rId7"/>
              </a:rPr>
              <a:t>SQLite_Database_Questions</a:t>
            </a:r>
            <a:r>
              <a:rPr lang="en-US" sz="1600" u="sng" dirty="0">
                <a:solidFill>
                  <a:schemeClr val="hlink"/>
                </a:solidFill>
                <a:hlinkClick r:id="rId7"/>
              </a:rPr>
              <a:t>_(FireDAC)</a:t>
            </a:r>
            <a:endParaRPr sz="1600" dirty="0"/>
          </a:p>
        </p:txBody>
      </p:sp>
      <p:sp>
        <p:nvSpPr>
          <p:cNvPr id="182" name="Google Shape;182;p29"/>
          <p:cNvSpPr txBox="1">
            <a:spLocks noGrp="1"/>
          </p:cNvSpPr>
          <p:nvPr>
            <p:ph type="title"/>
          </p:nvPr>
        </p:nvSpPr>
        <p:spPr>
          <a:xfrm>
            <a:off x="466000" y="629363"/>
            <a:ext cx="8073450" cy="690900"/>
          </a:xfrm>
          <a:prstGeom prst="rect">
            <a:avLst/>
          </a:prstGeom>
        </p:spPr>
        <p:txBody>
          <a:bodyPr spcFirstLastPara="1" wrap="square" lIns="45713" tIns="45713" rIns="45713" bIns="45713" anchor="b" anchorCtr="0">
            <a:noAutofit/>
          </a:bodyPr>
          <a:lstStyle/>
          <a:p>
            <a:r>
              <a:rPr lang="en-US"/>
              <a:t>SQLite</a:t>
            </a:r>
            <a:endParaRPr/>
          </a:p>
        </p:txBody>
      </p:sp>
      <p:pic>
        <p:nvPicPr>
          <p:cNvPr id="183" name="Google Shape;183;p29"/>
          <p:cNvPicPr preferRelativeResize="0"/>
          <p:nvPr/>
        </p:nvPicPr>
        <p:blipFill>
          <a:blip r:embed="rId8">
            <a:alphaModFix/>
          </a:blip>
          <a:stretch>
            <a:fillRect/>
          </a:stretch>
        </p:blipFill>
        <p:spPr>
          <a:xfrm>
            <a:off x="7080142" y="629364"/>
            <a:ext cx="1459309" cy="690900"/>
          </a:xfrm>
          <a:prstGeom prst="rect">
            <a:avLst/>
          </a:prstGeom>
          <a:noFill/>
          <a:ln>
            <a:noFill/>
          </a:ln>
          <a:effectLst>
            <a:outerShdw blurRad="214313" algn="bl" rotWithShape="0">
              <a:schemeClr val="lt1"/>
            </a:outerShdw>
          </a:effectLst>
        </p:spPr>
      </p:pic>
      <p:sp>
        <p:nvSpPr>
          <p:cNvPr id="184" name="Google Shape;184;p29"/>
          <p:cNvSpPr txBox="1"/>
          <p:nvPr/>
        </p:nvSpPr>
        <p:spPr>
          <a:xfrm>
            <a:off x="8176798" y="4804950"/>
            <a:ext cx="967200" cy="375473"/>
          </a:xfrm>
          <a:prstGeom prst="rect">
            <a:avLst/>
          </a:prstGeom>
          <a:noFill/>
          <a:ln>
            <a:noFill/>
          </a:ln>
        </p:spPr>
        <p:txBody>
          <a:bodyPr spcFirstLastPara="1" wrap="square" lIns="45713" tIns="45713" rIns="45713" bIns="45713" anchor="t" anchorCtr="0">
            <a:spAutoFit/>
          </a:bodyPr>
          <a:lstStyle/>
          <a:p>
            <a:pPr algn="r">
              <a:lnSpc>
                <a:spcPct val="115000"/>
              </a:lnSpc>
            </a:pPr>
            <a:r>
              <a:rPr lang="en-US" sz="1600" u="sng">
                <a:solidFill>
                  <a:schemeClr val="hlink"/>
                </a:solidFill>
                <a:latin typeface="Roboto Light"/>
                <a:ea typeface="Roboto Light"/>
                <a:cs typeface="Roboto Light"/>
                <a:sym typeface="Roboto Light"/>
                <a:hlinkClick r:id="rId9"/>
              </a:rPr>
              <a:t>sqlite.org</a:t>
            </a:r>
            <a:endParaRPr sz="1600">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466000" y="629363"/>
            <a:ext cx="4947750" cy="690900"/>
          </a:xfrm>
          <a:prstGeom prst="rect">
            <a:avLst/>
          </a:prstGeom>
        </p:spPr>
        <p:txBody>
          <a:bodyPr spcFirstLastPara="1" wrap="square" lIns="45713" tIns="45713" rIns="45713" bIns="45713" anchor="b" anchorCtr="0">
            <a:noAutofit/>
          </a:bodyPr>
          <a:lstStyle/>
          <a:p>
            <a:r>
              <a:rPr lang="en-US"/>
              <a:t>SQLite with FireDAC</a:t>
            </a:r>
            <a:endParaRPr/>
          </a:p>
        </p:txBody>
      </p:sp>
      <p:sp>
        <p:nvSpPr>
          <p:cNvPr id="190" name="Google Shape;190;p30"/>
          <p:cNvSpPr txBox="1">
            <a:spLocks noGrp="1"/>
          </p:cNvSpPr>
          <p:nvPr>
            <p:ph type="body" idx="1"/>
          </p:nvPr>
        </p:nvSpPr>
        <p:spPr>
          <a:xfrm>
            <a:off x="466000" y="1460000"/>
            <a:ext cx="4947750" cy="3276750"/>
          </a:xfrm>
          <a:prstGeom prst="rect">
            <a:avLst/>
          </a:prstGeom>
        </p:spPr>
        <p:txBody>
          <a:bodyPr spcFirstLastPara="1" wrap="square" lIns="45713" tIns="45713" rIns="45713" bIns="45713" anchor="t" anchorCtr="0">
            <a:noAutofit/>
          </a:bodyPr>
          <a:lstStyle/>
          <a:p>
            <a:pPr marL="342900" indent="-342900">
              <a:lnSpc>
                <a:spcPct val="115000"/>
              </a:lnSpc>
              <a:buSzPts val="4200"/>
              <a:buFont typeface="Arial" panose="020B0604020202020204" pitchFamily="34" charset="0"/>
              <a:buChar char="•"/>
            </a:pPr>
            <a:r>
              <a:rPr lang="en-US" sz="2100" b="1" dirty="0" err="1">
                <a:latin typeface="Roboto"/>
                <a:ea typeface="Roboto"/>
                <a:cs typeface="Roboto"/>
                <a:sym typeface="Roboto"/>
              </a:rPr>
              <a:t>DriverID</a:t>
            </a:r>
            <a:r>
              <a:rPr lang="en-US" sz="2100" dirty="0"/>
              <a:t>: </a:t>
            </a:r>
            <a:r>
              <a:rPr lang="en-US" sz="2100" dirty="0">
                <a:latin typeface="Consolas"/>
                <a:ea typeface="Consolas"/>
                <a:cs typeface="Consolas"/>
                <a:sym typeface="Consolas"/>
              </a:rPr>
              <a:t>SQLite</a:t>
            </a:r>
            <a:endParaRPr sz="2100" dirty="0">
              <a:latin typeface="Consolas"/>
              <a:ea typeface="Consolas"/>
              <a:cs typeface="Consolas"/>
              <a:sym typeface="Consolas"/>
            </a:endParaRPr>
          </a:p>
          <a:p>
            <a:pPr marL="342900" indent="-342900">
              <a:lnSpc>
                <a:spcPct val="115000"/>
              </a:lnSpc>
              <a:spcBef>
                <a:spcPts val="500"/>
              </a:spcBef>
              <a:buFont typeface="Arial" panose="020B0604020202020204" pitchFamily="34" charset="0"/>
              <a:buChar char="•"/>
            </a:pPr>
            <a:r>
              <a:rPr lang="en-US" sz="2100" b="1" dirty="0">
                <a:latin typeface="Roboto"/>
                <a:ea typeface="Roboto"/>
                <a:cs typeface="Roboto"/>
                <a:sym typeface="Roboto"/>
              </a:rPr>
              <a:t>Database</a:t>
            </a:r>
            <a:r>
              <a:rPr lang="en-US" sz="2100" dirty="0"/>
              <a:t>: </a:t>
            </a:r>
            <a:r>
              <a:rPr lang="en-US" sz="2100" dirty="0">
                <a:latin typeface="Consolas"/>
                <a:ea typeface="Consolas"/>
                <a:cs typeface="Consolas"/>
                <a:sym typeface="Consolas"/>
              </a:rPr>
              <a:t>path to </a:t>
            </a:r>
            <a:r>
              <a:rPr lang="en-US" sz="2100" dirty="0" err="1">
                <a:latin typeface="Consolas"/>
                <a:ea typeface="Consolas"/>
                <a:cs typeface="Consolas"/>
                <a:sym typeface="Consolas"/>
              </a:rPr>
              <a:t>db</a:t>
            </a:r>
            <a:r>
              <a:rPr lang="en-US" sz="2100" dirty="0">
                <a:latin typeface="Consolas"/>
                <a:ea typeface="Consolas"/>
                <a:cs typeface="Consolas"/>
                <a:sym typeface="Consolas"/>
              </a:rPr>
              <a:t> file </a:t>
            </a:r>
            <a:br>
              <a:rPr lang="en-US" sz="2100" dirty="0">
                <a:latin typeface="Consolas"/>
                <a:ea typeface="Consolas"/>
                <a:cs typeface="Consolas"/>
                <a:sym typeface="Consolas"/>
              </a:rPr>
            </a:br>
            <a:r>
              <a:rPr lang="en-US" sz="1850" dirty="0"/>
              <a:t>	(defaults to creating if doesn't exist)</a:t>
            </a:r>
            <a:endParaRPr sz="1850" dirty="0"/>
          </a:p>
          <a:p>
            <a:pPr marL="342900" indent="-342900">
              <a:lnSpc>
                <a:spcPct val="115000"/>
              </a:lnSpc>
              <a:spcBef>
                <a:spcPts val="500"/>
              </a:spcBef>
              <a:buSzPts val="4200"/>
              <a:buFont typeface="Arial" panose="020B0604020202020204" pitchFamily="34" charset="0"/>
              <a:buChar char="•"/>
            </a:pPr>
            <a:r>
              <a:rPr lang="en-US" sz="2100" dirty="0"/>
              <a:t>For shared access</a:t>
            </a:r>
            <a:endParaRPr sz="2100" b="1" dirty="0">
              <a:latin typeface="Roboto"/>
              <a:ea typeface="Roboto"/>
              <a:cs typeface="Roboto"/>
              <a:sym typeface="Roboto"/>
            </a:endParaRPr>
          </a:p>
          <a:p>
            <a:pPr marL="552450" lvl="1" indent="-342900">
              <a:lnSpc>
                <a:spcPct val="115000"/>
              </a:lnSpc>
              <a:spcBef>
                <a:spcPts val="500"/>
              </a:spcBef>
              <a:buSzPts val="4200"/>
              <a:buFont typeface="Arial" panose="020B0604020202020204" pitchFamily="34" charset="0"/>
              <a:buChar char="•"/>
            </a:pPr>
            <a:r>
              <a:rPr lang="en-US" sz="2100" b="1" dirty="0" err="1">
                <a:latin typeface="Roboto"/>
                <a:ea typeface="Roboto"/>
                <a:cs typeface="Roboto"/>
                <a:sym typeface="Roboto"/>
              </a:rPr>
              <a:t>JournalMode</a:t>
            </a:r>
            <a:r>
              <a:rPr lang="en-US" sz="2100" b="1" dirty="0">
                <a:latin typeface="Roboto"/>
                <a:ea typeface="Roboto"/>
                <a:cs typeface="Roboto"/>
                <a:sym typeface="Roboto"/>
              </a:rPr>
              <a:t>: </a:t>
            </a:r>
            <a:r>
              <a:rPr lang="en-US" sz="2100" dirty="0">
                <a:latin typeface="Consolas"/>
                <a:ea typeface="Consolas"/>
                <a:cs typeface="Consolas"/>
                <a:sym typeface="Consolas"/>
              </a:rPr>
              <a:t>WAL</a:t>
            </a:r>
            <a:r>
              <a:rPr lang="en-US" sz="2100" dirty="0">
                <a:latin typeface="Roboto"/>
                <a:ea typeface="Roboto"/>
                <a:cs typeface="Roboto"/>
                <a:sym typeface="Roboto"/>
              </a:rPr>
              <a:t> </a:t>
            </a:r>
            <a:endParaRPr sz="2100" dirty="0"/>
          </a:p>
          <a:p>
            <a:pPr marL="552450" lvl="1" indent="-342900">
              <a:lnSpc>
                <a:spcPct val="115000"/>
              </a:lnSpc>
              <a:spcBef>
                <a:spcPts val="500"/>
              </a:spcBef>
              <a:buSzPts val="4200"/>
              <a:buFont typeface="Arial" panose="020B0604020202020204" pitchFamily="34" charset="0"/>
              <a:buChar char="•"/>
            </a:pPr>
            <a:r>
              <a:rPr lang="en-US" sz="2100" b="1" dirty="0" err="1">
                <a:latin typeface="Roboto"/>
                <a:ea typeface="Roboto"/>
                <a:cs typeface="Roboto"/>
                <a:sym typeface="Roboto"/>
              </a:rPr>
              <a:t>LockingMode</a:t>
            </a:r>
            <a:r>
              <a:rPr lang="en-US" sz="2100" dirty="0"/>
              <a:t>: </a:t>
            </a:r>
            <a:r>
              <a:rPr lang="en-US" sz="2100" dirty="0">
                <a:latin typeface="Consolas"/>
                <a:ea typeface="Consolas"/>
                <a:cs typeface="Consolas"/>
                <a:sym typeface="Consolas"/>
              </a:rPr>
              <a:t>Normal</a:t>
            </a:r>
            <a:endParaRPr sz="2100" dirty="0">
              <a:latin typeface="Consolas"/>
              <a:ea typeface="Consolas"/>
              <a:cs typeface="Consolas"/>
              <a:sym typeface="Consolas"/>
            </a:endParaRPr>
          </a:p>
          <a:p>
            <a:pPr marL="342900" indent="-342900">
              <a:lnSpc>
                <a:spcPct val="115000"/>
              </a:lnSpc>
              <a:spcBef>
                <a:spcPts val="500"/>
              </a:spcBef>
              <a:spcAft>
                <a:spcPts val="500"/>
              </a:spcAft>
              <a:buFont typeface="Arial" panose="020B0604020202020204" pitchFamily="34" charset="0"/>
              <a:buChar char="•"/>
            </a:pPr>
            <a:endParaRPr sz="2100" dirty="0"/>
          </a:p>
        </p:txBody>
      </p:sp>
      <p:pic>
        <p:nvPicPr>
          <p:cNvPr id="191" name="Google Shape;191;p30"/>
          <p:cNvPicPr preferRelativeResize="0"/>
          <p:nvPr/>
        </p:nvPicPr>
        <p:blipFill>
          <a:blip r:embed="rId3">
            <a:alphaModFix/>
          </a:blip>
          <a:stretch>
            <a:fillRect/>
          </a:stretch>
        </p:blipFill>
        <p:spPr>
          <a:xfrm>
            <a:off x="5566150" y="750975"/>
            <a:ext cx="3577850" cy="3985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466000" y="629363"/>
            <a:ext cx="4947750" cy="690900"/>
          </a:xfrm>
          <a:prstGeom prst="rect">
            <a:avLst/>
          </a:prstGeom>
        </p:spPr>
        <p:txBody>
          <a:bodyPr spcFirstLastPara="1" wrap="square" lIns="45713" tIns="45713" rIns="45713" bIns="45713" anchor="b" anchorCtr="0">
            <a:noAutofit/>
          </a:bodyPr>
          <a:lstStyle/>
          <a:p>
            <a:r>
              <a:rPr lang="en-US"/>
              <a:t>SQLite with FireDAC</a:t>
            </a:r>
            <a:endParaRPr/>
          </a:p>
        </p:txBody>
      </p:sp>
      <p:sp>
        <p:nvSpPr>
          <p:cNvPr id="197" name="Google Shape;197;p31"/>
          <p:cNvSpPr txBox="1">
            <a:spLocks noGrp="1"/>
          </p:cNvSpPr>
          <p:nvPr>
            <p:ph type="body" idx="1"/>
          </p:nvPr>
        </p:nvSpPr>
        <p:spPr>
          <a:xfrm>
            <a:off x="466000" y="1460000"/>
            <a:ext cx="4509150" cy="3439950"/>
          </a:xfrm>
          <a:prstGeom prst="rect">
            <a:avLst/>
          </a:prstGeom>
        </p:spPr>
        <p:txBody>
          <a:bodyPr spcFirstLastPara="1" wrap="square" lIns="45713" tIns="45713" rIns="45713" bIns="45713" anchor="t" anchorCtr="0">
            <a:noAutofit/>
          </a:bodyPr>
          <a:lstStyle/>
          <a:p>
            <a:pPr marL="342900" indent="-342900">
              <a:lnSpc>
                <a:spcPct val="150000"/>
              </a:lnSpc>
              <a:buFont typeface="Arial" panose="020B0604020202020204" pitchFamily="34" charset="0"/>
              <a:buChar char="•"/>
            </a:pPr>
            <a:r>
              <a:rPr lang="en-US" b="1" dirty="0" err="1">
                <a:latin typeface="Roboto"/>
                <a:ea typeface="Roboto"/>
                <a:cs typeface="Roboto"/>
                <a:sym typeface="Roboto"/>
              </a:rPr>
              <a:t>LoginPrompt</a:t>
            </a:r>
            <a:r>
              <a:rPr lang="en-US" dirty="0"/>
              <a:t>: False</a:t>
            </a:r>
            <a:endParaRPr dirty="0"/>
          </a:p>
          <a:p>
            <a:pPr lvl="1">
              <a:lnSpc>
                <a:spcPct val="150000"/>
              </a:lnSpc>
              <a:buFont typeface="Arial" panose="020B0604020202020204" pitchFamily="34" charset="0"/>
              <a:buChar char="•"/>
            </a:pPr>
            <a:r>
              <a:rPr lang="en-US" dirty="0"/>
              <a:t>Not </a:t>
            </a:r>
            <a:r>
              <a:rPr lang="en-US" i="1" dirty="0"/>
              <a:t>usually </a:t>
            </a:r>
            <a:r>
              <a:rPr lang="en-US" dirty="0"/>
              <a:t>needed</a:t>
            </a:r>
            <a:endParaRPr dirty="0"/>
          </a:p>
          <a:p>
            <a:pPr marL="342900" indent="-342900">
              <a:lnSpc>
                <a:spcPct val="150000"/>
              </a:lnSpc>
              <a:buFont typeface="Arial" panose="020B0604020202020204" pitchFamily="34" charset="0"/>
              <a:buChar char="•"/>
            </a:pPr>
            <a:r>
              <a:rPr lang="en-US" i="1" dirty="0"/>
              <a:t>Notes</a:t>
            </a:r>
            <a:r>
              <a:rPr lang="en-US" dirty="0"/>
              <a:t>: </a:t>
            </a:r>
            <a:endParaRPr dirty="0"/>
          </a:p>
          <a:p>
            <a:pPr lvl="1">
              <a:lnSpc>
                <a:spcPct val="150000"/>
              </a:lnSpc>
              <a:buFont typeface="Arial" panose="020B0604020202020204" pitchFamily="34" charset="0"/>
              <a:buChar char="•"/>
            </a:pPr>
            <a:r>
              <a:rPr lang="en-US" dirty="0"/>
              <a:t>SQLite doesn't store field sizes</a:t>
            </a:r>
            <a:endParaRPr dirty="0"/>
          </a:p>
          <a:p>
            <a:pPr lvl="1">
              <a:lnSpc>
                <a:spcPct val="150000"/>
              </a:lnSpc>
              <a:buFont typeface="Arial" panose="020B0604020202020204" pitchFamily="34" charset="0"/>
              <a:buChar char="•"/>
            </a:pPr>
            <a:r>
              <a:rPr lang="en-US" i="1" dirty="0"/>
              <a:t>TEXT </a:t>
            </a:r>
            <a:r>
              <a:rPr lang="en-US" dirty="0"/>
              <a:t>= </a:t>
            </a:r>
            <a:r>
              <a:rPr lang="en-US" dirty="0" err="1"/>
              <a:t>dt</a:t>
            </a:r>
            <a:r>
              <a:rPr lang="en-US" i="1" dirty="0" err="1"/>
              <a:t>WideMemo</a:t>
            </a:r>
            <a:endParaRPr i="1" dirty="0"/>
          </a:p>
          <a:p>
            <a:pPr lvl="1">
              <a:lnSpc>
                <a:spcPct val="150000"/>
              </a:lnSpc>
              <a:buFont typeface="Arial" panose="020B0604020202020204" pitchFamily="34" charset="0"/>
              <a:buChar char="•"/>
            </a:pPr>
            <a:r>
              <a:rPr lang="en-US" dirty="0"/>
              <a:t>MEMO = </a:t>
            </a:r>
            <a:r>
              <a:rPr lang="en-US" dirty="0" err="1"/>
              <a:t>dtMemo</a:t>
            </a:r>
            <a:endParaRPr i="1" dirty="0"/>
          </a:p>
          <a:p>
            <a:pPr lvl="1">
              <a:lnSpc>
                <a:spcPct val="150000"/>
              </a:lnSpc>
              <a:buFont typeface="Arial" panose="020B0604020202020204" pitchFamily="34" charset="0"/>
              <a:buChar char="•"/>
            </a:pPr>
            <a:r>
              <a:rPr lang="en-US" i="1" dirty="0"/>
              <a:t>NVARCHAR </a:t>
            </a:r>
            <a:r>
              <a:rPr lang="en-US" dirty="0"/>
              <a:t>= </a:t>
            </a:r>
            <a:r>
              <a:rPr lang="en-US" dirty="0" err="1"/>
              <a:t>dt</a:t>
            </a:r>
            <a:r>
              <a:rPr lang="en-US" i="1" dirty="0" err="1"/>
              <a:t>WideString</a:t>
            </a:r>
            <a:endParaRPr dirty="0"/>
          </a:p>
          <a:p>
            <a:pPr lvl="1">
              <a:lnSpc>
                <a:spcPct val="150000"/>
              </a:lnSpc>
              <a:buFont typeface="Arial" panose="020B0604020202020204" pitchFamily="34" charset="0"/>
              <a:buChar char="•"/>
            </a:pPr>
            <a:r>
              <a:rPr lang="en-US" dirty="0"/>
              <a:t>VARCHAR = </a:t>
            </a:r>
            <a:r>
              <a:rPr lang="en-US" dirty="0" err="1"/>
              <a:t>dtAnsiString</a:t>
            </a:r>
            <a:endParaRPr dirty="0"/>
          </a:p>
          <a:p>
            <a:pPr marL="342900" indent="-342900">
              <a:lnSpc>
                <a:spcPct val="150000"/>
              </a:lnSpc>
              <a:buFont typeface="Arial" panose="020B0604020202020204" pitchFamily="34" charset="0"/>
              <a:buChar char="•"/>
            </a:pPr>
            <a:endParaRPr dirty="0"/>
          </a:p>
        </p:txBody>
      </p:sp>
      <p:sp>
        <p:nvSpPr>
          <p:cNvPr id="198" name="Google Shape;198;p31"/>
          <p:cNvSpPr txBox="1"/>
          <p:nvPr/>
        </p:nvSpPr>
        <p:spPr>
          <a:xfrm>
            <a:off x="4197963" y="4736750"/>
            <a:ext cx="1551150" cy="223124"/>
          </a:xfrm>
          <a:prstGeom prst="rect">
            <a:avLst/>
          </a:prstGeom>
          <a:noFill/>
          <a:ln>
            <a:noFill/>
          </a:ln>
        </p:spPr>
        <p:txBody>
          <a:bodyPr spcFirstLastPara="1" wrap="square" lIns="45713" tIns="45713" rIns="45713" bIns="45713" anchor="t" anchorCtr="0">
            <a:spAutoFit/>
          </a:bodyPr>
          <a:lstStyle/>
          <a:p>
            <a:r>
              <a:rPr lang="en-US" sz="850"/>
              <a:t>More on </a:t>
            </a:r>
            <a:r>
              <a:rPr lang="en-US" sz="850" u="sng">
                <a:solidFill>
                  <a:schemeClr val="hlink"/>
                </a:solidFill>
                <a:hlinkClick r:id="rId3"/>
              </a:rPr>
              <a:t>SQLite_Data_Types</a:t>
            </a:r>
            <a:endParaRPr sz="850"/>
          </a:p>
        </p:txBody>
      </p:sp>
      <p:pic>
        <p:nvPicPr>
          <p:cNvPr id="199" name="Google Shape;199;p31"/>
          <p:cNvPicPr preferRelativeResize="0"/>
          <p:nvPr/>
        </p:nvPicPr>
        <p:blipFill rotWithShape="1">
          <a:blip r:embed="rId4">
            <a:alphaModFix/>
          </a:blip>
          <a:srcRect t="27724" b="13149"/>
          <a:stretch/>
        </p:blipFill>
        <p:spPr>
          <a:xfrm>
            <a:off x="5975750" y="481663"/>
            <a:ext cx="2731875" cy="425508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466000" y="629363"/>
            <a:ext cx="8073450" cy="690900"/>
          </a:xfrm>
          <a:prstGeom prst="rect">
            <a:avLst/>
          </a:prstGeom>
        </p:spPr>
        <p:txBody>
          <a:bodyPr spcFirstLastPara="1" wrap="square" lIns="45713" tIns="45713" rIns="45713" bIns="45713" anchor="b" anchorCtr="0">
            <a:noAutofit/>
          </a:bodyPr>
          <a:lstStyle/>
          <a:p>
            <a:r>
              <a:rPr lang="en-US"/>
              <a:t>DBGrid Lookup</a:t>
            </a:r>
            <a:endParaRPr/>
          </a:p>
        </p:txBody>
      </p:sp>
      <p:pic>
        <p:nvPicPr>
          <p:cNvPr id="205" name="Google Shape;205;p32"/>
          <p:cNvPicPr preferRelativeResize="0"/>
          <p:nvPr/>
        </p:nvPicPr>
        <p:blipFill>
          <a:blip r:embed="rId3">
            <a:alphaModFix/>
          </a:blip>
          <a:stretch>
            <a:fillRect/>
          </a:stretch>
        </p:blipFill>
        <p:spPr>
          <a:xfrm>
            <a:off x="4852982" y="629363"/>
            <a:ext cx="4291013" cy="4286250"/>
          </a:xfrm>
          <a:prstGeom prst="rect">
            <a:avLst/>
          </a:prstGeom>
          <a:noFill/>
          <a:ln>
            <a:noFill/>
          </a:ln>
        </p:spPr>
      </p:pic>
      <p:sp>
        <p:nvSpPr>
          <p:cNvPr id="206" name="Google Shape;206;p32"/>
          <p:cNvSpPr txBox="1">
            <a:spLocks noGrp="1"/>
          </p:cNvSpPr>
          <p:nvPr>
            <p:ph type="body" idx="1"/>
          </p:nvPr>
        </p:nvSpPr>
        <p:spPr>
          <a:xfrm>
            <a:off x="466000" y="1460000"/>
            <a:ext cx="4557000" cy="2496150"/>
          </a:xfrm>
          <a:prstGeom prst="rect">
            <a:avLst/>
          </a:prstGeom>
        </p:spPr>
        <p:txBody>
          <a:bodyPr spcFirstLastPara="1" wrap="square" lIns="45713" tIns="45713" rIns="45713" bIns="45713" anchor="t" anchorCtr="0">
            <a:noAutofit/>
          </a:bodyPr>
          <a:lstStyle/>
          <a:p>
            <a:pPr marL="342900" indent="-342900">
              <a:buFont typeface="Arial" panose="020B0604020202020204" pitchFamily="34" charset="0"/>
              <a:buChar char="•"/>
            </a:pPr>
            <a:r>
              <a:rPr lang="en-US" dirty="0"/>
              <a:t>Add a new field to the </a:t>
            </a:r>
            <a:r>
              <a:rPr lang="en-US" dirty="0" err="1"/>
              <a:t>TFDQuery</a:t>
            </a:r>
            <a:endParaRPr dirty="0"/>
          </a:p>
          <a:p>
            <a:pPr marL="342900" indent="-342900">
              <a:buFont typeface="Arial" panose="020B0604020202020204" pitchFamily="34" charset="0"/>
              <a:buChar char="•"/>
            </a:pPr>
            <a:r>
              <a:rPr lang="en-US" dirty="0"/>
              <a:t>Give it a name and type</a:t>
            </a:r>
            <a:endParaRPr dirty="0"/>
          </a:p>
          <a:p>
            <a:pPr marL="342900" indent="-342900">
              <a:buFont typeface="Arial" panose="020B0604020202020204" pitchFamily="34" charset="0"/>
              <a:buChar char="•"/>
            </a:pPr>
            <a:r>
              <a:rPr lang="en-US" dirty="0"/>
              <a:t>Set Field Type as lookup</a:t>
            </a:r>
            <a:endParaRPr dirty="0"/>
          </a:p>
          <a:p>
            <a:pPr marL="342900" indent="-342900">
              <a:buFont typeface="Arial" panose="020B0604020202020204" pitchFamily="34" charset="0"/>
              <a:buChar char="•"/>
            </a:pPr>
            <a:r>
              <a:rPr lang="en-US" dirty="0"/>
              <a:t>Connect the local key field to the key field of the other dataset</a:t>
            </a:r>
            <a:endParaRPr dirty="0"/>
          </a:p>
          <a:p>
            <a:pPr marL="342900" indent="-342900">
              <a:buFont typeface="Arial" panose="020B0604020202020204" pitchFamily="34" charset="0"/>
              <a:buChar char="•"/>
            </a:pPr>
            <a:r>
              <a:rPr lang="en-US" dirty="0"/>
              <a:t>Result field is displayed</a:t>
            </a:r>
            <a:endParaRPr dirty="0"/>
          </a:p>
        </p:txBody>
      </p:sp>
      <p:pic>
        <p:nvPicPr>
          <p:cNvPr id="207" name="Google Shape;207;p32"/>
          <p:cNvPicPr preferRelativeResize="0"/>
          <p:nvPr/>
        </p:nvPicPr>
        <p:blipFill>
          <a:blip r:embed="rId4">
            <a:alphaModFix/>
          </a:blip>
          <a:stretch>
            <a:fillRect/>
          </a:stretch>
        </p:blipFill>
        <p:spPr>
          <a:xfrm>
            <a:off x="3844544" y="3388969"/>
            <a:ext cx="1128713" cy="14811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1237769" y="2998163"/>
            <a:ext cx="3260700" cy="690900"/>
          </a:xfrm>
          <a:prstGeom prst="rect">
            <a:avLst/>
          </a:prstGeom>
        </p:spPr>
        <p:txBody>
          <a:bodyPr spcFirstLastPara="1" wrap="square" lIns="45713" tIns="45713" rIns="45713" bIns="45713" anchor="t" anchorCtr="0">
            <a:noAutofit/>
          </a:bodyPr>
          <a:lstStyle/>
          <a:p>
            <a:r>
              <a:rPr lang="en-US" sz="3800"/>
              <a:t>Demonstration</a:t>
            </a:r>
            <a:endParaRPr sz="3800"/>
          </a:p>
        </p:txBody>
      </p:sp>
      <p:pic>
        <p:nvPicPr>
          <p:cNvPr id="213" name="Google Shape;213;p33"/>
          <p:cNvPicPr preferRelativeResize="0"/>
          <p:nvPr/>
        </p:nvPicPr>
        <p:blipFill>
          <a:blip r:embed="rId3">
            <a:alphaModFix/>
          </a:blip>
          <a:stretch>
            <a:fillRect/>
          </a:stretch>
        </p:blipFill>
        <p:spPr>
          <a:xfrm>
            <a:off x="1237795" y="1454436"/>
            <a:ext cx="3260642" cy="1543725"/>
          </a:xfrm>
          <a:prstGeom prst="rect">
            <a:avLst/>
          </a:prstGeom>
          <a:noFill/>
          <a:ln>
            <a:noFill/>
          </a:ln>
          <a:effectLst>
            <a:outerShdw blurRad="214313" algn="bl" rotWithShape="0">
              <a:schemeClr val="lt1"/>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14"/>
          <p:cNvPicPr preferRelativeResize="0"/>
          <p:nvPr/>
        </p:nvPicPr>
        <p:blipFill>
          <a:blip r:embed="rId3">
            <a:alphaModFix amt="11000"/>
          </a:blip>
          <a:stretch>
            <a:fillRect/>
          </a:stretch>
        </p:blipFill>
        <p:spPr>
          <a:xfrm>
            <a:off x="1153513" y="178906"/>
            <a:ext cx="2881725" cy="4611714"/>
          </a:xfrm>
          <a:prstGeom prst="rect">
            <a:avLst/>
          </a:prstGeom>
          <a:noFill/>
          <a:ln>
            <a:noFill/>
          </a:ln>
        </p:spPr>
      </p:pic>
      <p:sp>
        <p:nvSpPr>
          <p:cNvPr id="54" name="Google Shape;54;p14"/>
          <p:cNvSpPr txBox="1"/>
          <p:nvPr/>
        </p:nvSpPr>
        <p:spPr>
          <a:xfrm>
            <a:off x="438700" y="3347263"/>
            <a:ext cx="5055300" cy="500123"/>
          </a:xfrm>
          <a:prstGeom prst="rect">
            <a:avLst/>
          </a:prstGeom>
          <a:noFill/>
          <a:ln>
            <a:noFill/>
          </a:ln>
        </p:spPr>
        <p:txBody>
          <a:bodyPr spcFirstLastPara="1" wrap="square" lIns="45713" tIns="45713" rIns="45713" bIns="45713" anchor="t" anchorCtr="0">
            <a:spAutoFit/>
          </a:bodyPr>
          <a:lstStyle/>
          <a:p>
            <a:pPr algn="ctr"/>
            <a:r>
              <a:rPr lang="en-US" sz="2650">
                <a:solidFill>
                  <a:srgbClr val="980000"/>
                </a:solidFill>
                <a:latin typeface="Archivo"/>
                <a:ea typeface="Archivo"/>
                <a:cs typeface="Archivo"/>
                <a:sym typeface="Archivo"/>
              </a:rPr>
              <a:t>Fundamentals of Data Access</a:t>
            </a:r>
            <a:endParaRPr sz="2650">
              <a:solidFill>
                <a:srgbClr val="980000"/>
              </a:solidFill>
              <a:latin typeface="Archivo"/>
              <a:ea typeface="Archivo"/>
              <a:cs typeface="Archivo"/>
              <a:sym typeface="Archivo"/>
            </a:endParaRPr>
          </a:p>
        </p:txBody>
      </p:sp>
      <p:sp>
        <p:nvSpPr>
          <p:cNvPr id="55" name="Google Shape;55;p14"/>
          <p:cNvSpPr txBox="1"/>
          <p:nvPr/>
        </p:nvSpPr>
        <p:spPr>
          <a:xfrm>
            <a:off x="438700" y="1295988"/>
            <a:ext cx="5055300" cy="2069783"/>
          </a:xfrm>
          <a:prstGeom prst="rect">
            <a:avLst/>
          </a:prstGeom>
          <a:noFill/>
          <a:ln>
            <a:noFill/>
          </a:ln>
        </p:spPr>
        <p:txBody>
          <a:bodyPr spcFirstLastPara="1" wrap="square" lIns="45713" tIns="45713" rIns="45713" bIns="45713" anchor="t" anchorCtr="0">
            <a:spAutoFit/>
          </a:bodyPr>
          <a:lstStyle/>
          <a:p>
            <a:pPr algn="ctr"/>
            <a:r>
              <a:rPr lang="en-US" sz="4500">
                <a:latin typeface="Archivo Black"/>
                <a:ea typeface="Archivo Black"/>
                <a:cs typeface="Archivo Black"/>
                <a:sym typeface="Archivo Black"/>
              </a:rPr>
              <a:t>Introduction to </a:t>
            </a:r>
            <a:r>
              <a:rPr lang="en-US" sz="8350">
                <a:latin typeface="Archivo Black"/>
                <a:ea typeface="Archivo Black"/>
                <a:cs typeface="Archivo Black"/>
                <a:sym typeface="Archivo Black"/>
              </a:rPr>
              <a:t>FireDAC</a:t>
            </a:r>
            <a:endParaRPr sz="8350">
              <a:latin typeface="Archivo Black"/>
              <a:ea typeface="Archivo Black"/>
              <a:cs typeface="Archivo Black"/>
              <a:sym typeface="Archivo Black"/>
            </a:endParaRPr>
          </a:p>
        </p:txBody>
      </p:sp>
      <p:sp>
        <p:nvSpPr>
          <p:cNvPr id="56" name="Google Shape;56;p14"/>
          <p:cNvSpPr txBox="1"/>
          <p:nvPr/>
        </p:nvSpPr>
        <p:spPr>
          <a:xfrm>
            <a:off x="699100" y="4019550"/>
            <a:ext cx="4612350" cy="269290"/>
          </a:xfrm>
          <a:prstGeom prst="rect">
            <a:avLst/>
          </a:prstGeom>
          <a:noFill/>
          <a:ln>
            <a:noFill/>
          </a:ln>
        </p:spPr>
        <p:txBody>
          <a:bodyPr spcFirstLastPara="1" wrap="square" lIns="45713" tIns="45713" rIns="45713" bIns="45713" anchor="t" anchorCtr="0">
            <a:spAutoFit/>
          </a:bodyPr>
          <a:lstStyle/>
          <a:p>
            <a:pPr algn="ctr"/>
            <a:r>
              <a:rPr lang="en-US" sz="1150">
                <a:latin typeface="Roboto"/>
                <a:ea typeface="Roboto"/>
                <a:cs typeface="Roboto"/>
                <a:sym typeface="Roboto"/>
              </a:rPr>
              <a:t>Slides and samples </a:t>
            </a:r>
            <a:r>
              <a:rPr lang="en-US" sz="1150" u="sng">
                <a:solidFill>
                  <a:schemeClr val="hlink"/>
                </a:solidFill>
                <a:latin typeface="Roboto"/>
                <a:ea typeface="Roboto"/>
                <a:cs typeface="Roboto"/>
                <a:sym typeface="Roboto"/>
                <a:hlinkClick r:id="rId4"/>
              </a:rPr>
              <a:t>github.com/jimmckeeth/FireDAC-Fundamentals</a:t>
            </a:r>
            <a:endParaRPr sz="115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466000" y="629363"/>
            <a:ext cx="8073450" cy="690900"/>
          </a:xfrm>
          <a:prstGeom prst="rect">
            <a:avLst/>
          </a:prstGeom>
        </p:spPr>
        <p:txBody>
          <a:bodyPr spcFirstLastPara="1" wrap="square" lIns="45713" tIns="45713" rIns="45713" bIns="45713" anchor="b" anchorCtr="0">
            <a:noAutofit/>
          </a:bodyPr>
          <a:lstStyle/>
          <a:p>
            <a:r>
              <a:rPr lang="en-US"/>
              <a:t>Note on Containers</a:t>
            </a:r>
            <a:endParaRPr/>
          </a:p>
        </p:txBody>
      </p:sp>
      <p:sp>
        <p:nvSpPr>
          <p:cNvPr id="219" name="Google Shape;219;p34"/>
          <p:cNvSpPr txBox="1">
            <a:spLocks noGrp="1"/>
          </p:cNvSpPr>
          <p:nvPr>
            <p:ph type="body" idx="1"/>
          </p:nvPr>
        </p:nvSpPr>
        <p:spPr>
          <a:xfrm>
            <a:off x="466000" y="1460000"/>
            <a:ext cx="5318038" cy="3276750"/>
          </a:xfrm>
          <a:prstGeom prst="rect">
            <a:avLst/>
          </a:prstGeom>
        </p:spPr>
        <p:txBody>
          <a:bodyPr spcFirstLastPara="1" wrap="square" lIns="45713" tIns="45713" rIns="45713" bIns="45713" anchor="t" anchorCtr="0">
            <a:noAutofit/>
          </a:bodyPr>
          <a:lstStyle/>
          <a:p>
            <a:pPr marL="330200" indent="-342900">
              <a:spcAft>
                <a:spcPts val="600"/>
              </a:spcAft>
              <a:buSzPts val="4000"/>
              <a:buFont typeface="Arial" panose="020B0604020202020204" pitchFamily="34" charset="0"/>
              <a:buChar char="•"/>
            </a:pPr>
            <a:r>
              <a:rPr lang="en-US" sz="1800" dirty="0"/>
              <a:t>Docker is the </a:t>
            </a:r>
            <a:r>
              <a:rPr lang="en-US" sz="1800" i="1" dirty="0" err="1"/>
              <a:t>kleenex</a:t>
            </a:r>
            <a:r>
              <a:rPr lang="en-US" sz="1800" i="1" dirty="0"/>
              <a:t> </a:t>
            </a:r>
            <a:r>
              <a:rPr lang="en-US" sz="1800" dirty="0"/>
              <a:t>of container platforms</a:t>
            </a:r>
            <a:endParaRPr sz="1800" dirty="0"/>
          </a:p>
          <a:p>
            <a:pPr marL="330200" indent="-342900">
              <a:spcAft>
                <a:spcPts val="600"/>
              </a:spcAft>
              <a:buSzPts val="4000"/>
              <a:buFont typeface="Arial" panose="020B0604020202020204" pitchFamily="34" charset="0"/>
              <a:buChar char="•"/>
            </a:pPr>
            <a:r>
              <a:rPr lang="en-US" sz="1800" dirty="0"/>
              <a:t>Recently introduced new license restrictions</a:t>
            </a:r>
            <a:endParaRPr sz="1800" dirty="0"/>
          </a:p>
          <a:p>
            <a:pPr marL="330200" indent="-342900">
              <a:spcAft>
                <a:spcPts val="600"/>
              </a:spcAft>
              <a:buSzPts val="4000"/>
              <a:buFont typeface="Arial" panose="020B0604020202020204" pitchFamily="34" charset="0"/>
              <a:buChar char="•"/>
            </a:pPr>
            <a:r>
              <a:rPr lang="en-US" sz="1800" dirty="0" err="1"/>
              <a:t>Podman</a:t>
            </a:r>
            <a:r>
              <a:rPr lang="en-US" sz="1800" dirty="0"/>
              <a:t> is a new alternative from RedHat </a:t>
            </a:r>
            <a:endParaRPr sz="1800" dirty="0"/>
          </a:p>
          <a:p>
            <a:pPr marL="527050" lvl="1" indent="-285750">
              <a:spcAft>
                <a:spcPts val="600"/>
              </a:spcAft>
              <a:buSzPts val="3200"/>
              <a:buFont typeface="Arial" panose="020B0604020202020204" pitchFamily="34" charset="0"/>
              <a:buChar char="•"/>
            </a:pPr>
            <a:r>
              <a:rPr lang="en-US" sz="1400" dirty="0"/>
              <a:t>Full compatibility and possibly more secure</a:t>
            </a:r>
            <a:endParaRPr sz="1400" dirty="0"/>
          </a:p>
          <a:p>
            <a:pPr marL="527050" lvl="1" indent="-285750">
              <a:spcAft>
                <a:spcPts val="600"/>
              </a:spcAft>
              <a:buSzPts val="3200"/>
              <a:buFont typeface="Arial" panose="020B0604020202020204" pitchFamily="34" charset="0"/>
              <a:buChar char="•"/>
            </a:pPr>
            <a:r>
              <a:rPr lang="en-US" sz="1400" dirty="0"/>
              <a:t>Open Container Initiative (OCI) compliant</a:t>
            </a:r>
            <a:endParaRPr sz="1400" dirty="0"/>
          </a:p>
          <a:p>
            <a:pPr marL="330200" indent="-342900">
              <a:spcAft>
                <a:spcPts val="600"/>
              </a:spcAft>
              <a:buSzPts val="4000"/>
              <a:buFont typeface="Arial" panose="020B0604020202020204" pitchFamily="34" charset="0"/>
              <a:buChar char="•"/>
            </a:pPr>
            <a:r>
              <a:rPr lang="en-US" sz="1800" dirty="0"/>
              <a:t>Full containers ecosystem</a:t>
            </a:r>
            <a:endParaRPr sz="1800" dirty="0"/>
          </a:p>
          <a:p>
            <a:pPr marL="527050" lvl="1" indent="-285750">
              <a:spcAft>
                <a:spcPts val="600"/>
              </a:spcAft>
              <a:buSzPts val="3200"/>
              <a:buFont typeface="Arial" panose="020B0604020202020204" pitchFamily="34" charset="0"/>
              <a:buChar char="•"/>
            </a:pPr>
            <a:r>
              <a:rPr lang="en-US" sz="1400" dirty="0"/>
              <a:t>Use with </a:t>
            </a:r>
            <a:r>
              <a:rPr lang="en-US" sz="1400" u="sng" dirty="0">
                <a:solidFill>
                  <a:schemeClr val="hlink"/>
                </a:solidFill>
                <a:hlinkClick r:id="rId3"/>
              </a:rPr>
              <a:t>hub.docker.com</a:t>
            </a:r>
            <a:r>
              <a:rPr lang="en-US" sz="1400" dirty="0"/>
              <a:t>, </a:t>
            </a:r>
            <a:r>
              <a:rPr lang="en-US" sz="1400" u="sng" dirty="0">
                <a:solidFill>
                  <a:schemeClr val="hlink"/>
                </a:solidFill>
                <a:hlinkClick r:id="rId4"/>
              </a:rPr>
              <a:t>quay.io</a:t>
            </a:r>
            <a:r>
              <a:rPr lang="en-US" sz="1400" dirty="0"/>
              <a:t>, or other registries</a:t>
            </a:r>
            <a:endParaRPr sz="1400" dirty="0"/>
          </a:p>
          <a:p>
            <a:pPr marL="330200" indent="-342900">
              <a:spcAft>
                <a:spcPts val="600"/>
              </a:spcAft>
              <a:buSzPts val="4000"/>
              <a:buFont typeface="Arial" panose="020B0604020202020204" pitchFamily="34" charset="0"/>
              <a:buChar char="•"/>
            </a:pPr>
            <a:r>
              <a:rPr lang="en-US" sz="1800" dirty="0"/>
              <a:t>Worth consideration!</a:t>
            </a:r>
            <a:endParaRPr sz="1800" dirty="0"/>
          </a:p>
        </p:txBody>
      </p:sp>
      <p:pic>
        <p:nvPicPr>
          <p:cNvPr id="220" name="Google Shape;220;p34"/>
          <p:cNvPicPr preferRelativeResize="0"/>
          <p:nvPr/>
        </p:nvPicPr>
        <p:blipFill>
          <a:blip r:embed="rId5">
            <a:alphaModFix/>
          </a:blip>
          <a:stretch>
            <a:fillRect/>
          </a:stretch>
        </p:blipFill>
        <p:spPr>
          <a:xfrm>
            <a:off x="5691475" y="1459994"/>
            <a:ext cx="2847975" cy="2319338"/>
          </a:xfrm>
          <a:prstGeom prst="rect">
            <a:avLst/>
          </a:prstGeom>
          <a:noFill/>
          <a:ln>
            <a:noFill/>
          </a:ln>
        </p:spPr>
      </p:pic>
      <p:sp>
        <p:nvSpPr>
          <p:cNvPr id="221" name="Google Shape;221;p34"/>
          <p:cNvSpPr txBox="1"/>
          <p:nvPr/>
        </p:nvSpPr>
        <p:spPr>
          <a:xfrm>
            <a:off x="5784038" y="3919075"/>
            <a:ext cx="2755350" cy="523206"/>
          </a:xfrm>
          <a:prstGeom prst="rect">
            <a:avLst/>
          </a:prstGeom>
          <a:noFill/>
          <a:ln>
            <a:noFill/>
          </a:ln>
        </p:spPr>
        <p:txBody>
          <a:bodyPr spcFirstLastPara="1" wrap="square" lIns="45713" tIns="45713" rIns="45713" bIns="45713" anchor="t" anchorCtr="0">
            <a:spAutoFit/>
          </a:bodyPr>
          <a:lstStyle/>
          <a:p>
            <a:pPr algn="ctr"/>
            <a:r>
              <a:rPr lang="en-US" sz="1400" u="sng">
                <a:solidFill>
                  <a:schemeClr val="hlink"/>
                </a:solidFill>
                <a:latin typeface="Roboto Light"/>
                <a:ea typeface="Roboto Light"/>
                <a:cs typeface="Roboto Light"/>
                <a:sym typeface="Roboto Light"/>
                <a:hlinkClick r:id="rId6"/>
              </a:rPr>
              <a:t>github.com/containers/podman</a:t>
            </a:r>
            <a:endParaRPr sz="1400">
              <a:latin typeface="Roboto Light"/>
              <a:ea typeface="Roboto Light"/>
              <a:cs typeface="Roboto Light"/>
              <a:sym typeface="Roboto Light"/>
            </a:endParaRPr>
          </a:p>
          <a:p>
            <a:pPr algn="ctr"/>
            <a:r>
              <a:rPr lang="en-US" sz="1400" u="sng">
                <a:solidFill>
                  <a:schemeClr val="hlink"/>
                </a:solidFill>
                <a:latin typeface="Roboto Light"/>
                <a:ea typeface="Roboto Light"/>
                <a:cs typeface="Roboto Light"/>
                <a:sym typeface="Roboto Light"/>
                <a:hlinkClick r:id="rId7"/>
              </a:rPr>
              <a:t>podman.io</a:t>
            </a:r>
            <a:endParaRPr sz="1400">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466000" y="629363"/>
            <a:ext cx="5226300" cy="690900"/>
          </a:xfrm>
          <a:prstGeom prst="rect">
            <a:avLst/>
          </a:prstGeom>
        </p:spPr>
        <p:txBody>
          <a:bodyPr spcFirstLastPara="1" wrap="square" lIns="45713" tIns="45713" rIns="45713" bIns="45713" anchor="b" anchorCtr="0">
            <a:noAutofit/>
          </a:bodyPr>
          <a:lstStyle/>
          <a:p>
            <a:r>
              <a:rPr lang="en-US"/>
              <a:t>MySQL</a:t>
            </a:r>
            <a:endParaRPr/>
          </a:p>
        </p:txBody>
      </p:sp>
      <p:sp>
        <p:nvSpPr>
          <p:cNvPr id="227" name="Google Shape;227;p35"/>
          <p:cNvSpPr txBox="1">
            <a:spLocks noGrp="1"/>
          </p:cNvSpPr>
          <p:nvPr>
            <p:ph type="body" idx="1"/>
          </p:nvPr>
        </p:nvSpPr>
        <p:spPr>
          <a:xfrm>
            <a:off x="466000" y="1460000"/>
            <a:ext cx="5092350" cy="3276750"/>
          </a:xfrm>
          <a:prstGeom prst="rect">
            <a:avLst/>
          </a:prstGeom>
        </p:spPr>
        <p:txBody>
          <a:bodyPr spcFirstLastPara="1" wrap="square" lIns="45713" tIns="45713" rIns="45713" bIns="45713" anchor="t" anchorCtr="0">
            <a:noAutofit/>
          </a:bodyPr>
          <a:lstStyle/>
          <a:p>
            <a:pPr marL="342900" indent="-342900">
              <a:buSzPts val="4200"/>
              <a:buFont typeface="Arial" panose="020B0604020202020204" pitchFamily="34" charset="0"/>
              <a:buChar char="•"/>
            </a:pPr>
            <a:r>
              <a:rPr lang="en-US" sz="2100" dirty="0"/>
              <a:t>Midrange RDBMS</a:t>
            </a:r>
            <a:endParaRPr sz="2100" dirty="0"/>
          </a:p>
          <a:p>
            <a:pPr marL="520700" lvl="1" indent="-285750">
              <a:buSzPts val="3400"/>
              <a:buFont typeface="Arial" panose="020B0604020202020204" pitchFamily="34" charset="0"/>
              <a:buChar char="•"/>
            </a:pPr>
            <a:r>
              <a:rPr lang="en-US" sz="1700" dirty="0"/>
              <a:t>local, embedded or remote</a:t>
            </a:r>
            <a:endParaRPr sz="1700" dirty="0"/>
          </a:p>
          <a:p>
            <a:pPr marL="342900" indent="-342900">
              <a:buSzPts val="4200"/>
              <a:buFont typeface="Arial" panose="020B0604020202020204" pitchFamily="34" charset="0"/>
              <a:buChar char="•"/>
            </a:pPr>
            <a:r>
              <a:rPr lang="en-US" sz="2100" dirty="0"/>
              <a:t>Now owned by Oracle with 4 editions</a:t>
            </a:r>
            <a:endParaRPr sz="2100" dirty="0"/>
          </a:p>
          <a:p>
            <a:pPr marL="520700" lvl="1" indent="-285750">
              <a:buSzPts val="3400"/>
              <a:buFont typeface="Arial" panose="020B0604020202020204" pitchFamily="34" charset="0"/>
              <a:buChar char="•"/>
            </a:pPr>
            <a:r>
              <a:rPr lang="en-US" sz="1700" dirty="0"/>
              <a:t>1 free, and the other 3 paid</a:t>
            </a:r>
            <a:endParaRPr sz="1700" dirty="0"/>
          </a:p>
          <a:p>
            <a:pPr marL="342900" indent="-342900">
              <a:buSzPts val="4200"/>
              <a:buFont typeface="Arial" panose="020B0604020202020204" pitchFamily="34" charset="0"/>
              <a:buChar char="•"/>
            </a:pPr>
            <a:r>
              <a:rPr lang="en-US" sz="2100" dirty="0"/>
              <a:t>Very difficult to get client libraries</a:t>
            </a:r>
            <a:endParaRPr sz="2100" dirty="0"/>
          </a:p>
          <a:p>
            <a:pPr marL="520700" lvl="1" indent="-285750">
              <a:buSzPts val="3400"/>
              <a:buFont typeface="Arial" panose="020B0604020202020204" pitchFamily="34" charset="0"/>
              <a:buChar char="•"/>
            </a:pPr>
            <a:r>
              <a:rPr lang="en-US" sz="1700" dirty="0"/>
              <a:t>Current client only 64-bit</a:t>
            </a:r>
            <a:endParaRPr sz="1700" dirty="0"/>
          </a:p>
          <a:p>
            <a:pPr marL="342900" indent="-342900">
              <a:buSzPts val="4200"/>
              <a:buFont typeface="Arial" panose="020B0604020202020204" pitchFamily="34" charset="0"/>
              <a:buChar char="•"/>
            </a:pPr>
            <a:r>
              <a:rPr lang="en-US" sz="2100" dirty="0"/>
              <a:t>Links: </a:t>
            </a:r>
            <a:r>
              <a:rPr lang="en-US" sz="1700" u="sng" dirty="0">
                <a:solidFill>
                  <a:schemeClr val="hlink"/>
                </a:solidFill>
                <a:hlinkClick r:id="rId3"/>
              </a:rPr>
              <a:t>hub.docker.com/_/</a:t>
            </a:r>
            <a:r>
              <a:rPr lang="en-US" sz="1700" u="sng" dirty="0" err="1">
                <a:solidFill>
                  <a:schemeClr val="hlink"/>
                </a:solidFill>
                <a:hlinkClick r:id="rId3"/>
              </a:rPr>
              <a:t>mysql</a:t>
            </a:r>
            <a:r>
              <a:rPr lang="en-US" sz="1700" dirty="0"/>
              <a:t> </a:t>
            </a:r>
            <a:br>
              <a:rPr lang="en-US" sz="1700" dirty="0"/>
            </a:br>
            <a:r>
              <a:rPr lang="en-US" sz="1700" dirty="0"/>
              <a:t>	</a:t>
            </a:r>
            <a:r>
              <a:rPr lang="en-US" sz="1300" dirty="0"/>
              <a:t>Supply: MYSQL_ROOT_PASSWORD</a:t>
            </a:r>
            <a:endParaRPr sz="1300" dirty="0"/>
          </a:p>
          <a:p>
            <a:pPr marL="520700" lvl="1" indent="-285750">
              <a:buSzPts val="3400"/>
              <a:buFont typeface="Arial" panose="020B0604020202020204" pitchFamily="34" charset="0"/>
              <a:buChar char="•"/>
            </a:pPr>
            <a:r>
              <a:rPr lang="en-US" sz="1700" dirty="0" err="1"/>
              <a:t>docwiki</a:t>
            </a:r>
            <a:r>
              <a:rPr lang="en-US" sz="1700" dirty="0"/>
              <a:t>/</a:t>
            </a:r>
            <a:r>
              <a:rPr lang="en-US" sz="1700" dirty="0" err="1"/>
              <a:t>RADStudio</a:t>
            </a:r>
            <a:r>
              <a:rPr lang="en-US" sz="1700" dirty="0"/>
              <a:t>/</a:t>
            </a:r>
            <a:endParaRPr sz="1700" dirty="0"/>
          </a:p>
          <a:p>
            <a:pPr marL="819150" lvl="2" indent="-285750">
              <a:buSzPts val="1200"/>
              <a:buFont typeface="Arial" panose="020B0604020202020204" pitchFamily="34" charset="0"/>
              <a:buChar char="•"/>
            </a:pPr>
            <a:r>
              <a:rPr lang="en-US" sz="1300" u="sng" dirty="0" err="1">
                <a:solidFill>
                  <a:schemeClr val="hlink"/>
                </a:solidFill>
                <a:hlinkClick r:id="rId4"/>
              </a:rPr>
              <a:t>Connect_to_MySQL_Server</a:t>
            </a:r>
            <a:r>
              <a:rPr lang="en-US" sz="1300" u="sng" dirty="0">
                <a:solidFill>
                  <a:schemeClr val="hlink"/>
                </a:solidFill>
                <a:hlinkClick r:id="rId4"/>
              </a:rPr>
              <a:t>_(FireDAC)</a:t>
            </a:r>
            <a:endParaRPr sz="1300" dirty="0"/>
          </a:p>
          <a:p>
            <a:pPr marL="819150" lvl="2" indent="-285750">
              <a:buSzPts val="1200"/>
              <a:buFont typeface="Arial" panose="020B0604020202020204" pitchFamily="34" charset="0"/>
              <a:buChar char="•"/>
            </a:pPr>
            <a:r>
              <a:rPr lang="en-US" sz="1300" u="sng" dirty="0" err="1">
                <a:solidFill>
                  <a:schemeClr val="hlink"/>
                </a:solidFill>
                <a:hlinkClick r:id="rId5"/>
              </a:rPr>
              <a:t>MySQL_Server_Questions</a:t>
            </a:r>
            <a:r>
              <a:rPr lang="en-US" sz="1300" u="sng" dirty="0">
                <a:solidFill>
                  <a:schemeClr val="hlink"/>
                </a:solidFill>
                <a:hlinkClick r:id="rId5"/>
              </a:rPr>
              <a:t>_(FireDAC)</a:t>
            </a:r>
            <a:endParaRPr sz="1300" dirty="0"/>
          </a:p>
        </p:txBody>
      </p:sp>
      <p:pic>
        <p:nvPicPr>
          <p:cNvPr id="228" name="Google Shape;228;p35"/>
          <p:cNvPicPr preferRelativeResize="0"/>
          <p:nvPr/>
        </p:nvPicPr>
        <p:blipFill>
          <a:blip r:embed="rId6">
            <a:alphaModFix/>
          </a:blip>
          <a:stretch>
            <a:fillRect/>
          </a:stretch>
        </p:blipFill>
        <p:spPr>
          <a:xfrm>
            <a:off x="5896963" y="1119350"/>
            <a:ext cx="2927000" cy="3617400"/>
          </a:xfrm>
          <a:prstGeom prst="rect">
            <a:avLst/>
          </a:prstGeom>
          <a:noFill/>
          <a:ln>
            <a:noFill/>
          </a:ln>
        </p:spPr>
      </p:pic>
      <p:grpSp>
        <p:nvGrpSpPr>
          <p:cNvPr id="229" name="Google Shape;229;p35"/>
          <p:cNvGrpSpPr/>
          <p:nvPr/>
        </p:nvGrpSpPr>
        <p:grpSpPr>
          <a:xfrm>
            <a:off x="4309018" y="629414"/>
            <a:ext cx="1383166" cy="1407169"/>
            <a:chOff x="2475546" y="2994425"/>
            <a:chExt cx="2581255" cy="2581251"/>
          </a:xfrm>
        </p:grpSpPr>
        <p:pic>
          <p:nvPicPr>
            <p:cNvPr id="230" name="Google Shape;230;p35"/>
            <p:cNvPicPr preferRelativeResize="0"/>
            <p:nvPr/>
          </p:nvPicPr>
          <p:blipFill rotWithShape="1">
            <a:blip r:embed="rId7">
              <a:alphaModFix/>
            </a:blip>
            <a:srcRect b="50005"/>
            <a:stretch/>
          </p:blipFill>
          <p:spPr>
            <a:xfrm>
              <a:off x="2475546" y="4662085"/>
              <a:ext cx="1605350" cy="401300"/>
            </a:xfrm>
            <a:prstGeom prst="rect">
              <a:avLst/>
            </a:prstGeom>
            <a:noFill/>
            <a:ln>
              <a:noFill/>
            </a:ln>
            <a:effectLst>
              <a:outerShdw blurRad="214313" algn="bl" rotWithShape="0">
                <a:schemeClr val="lt1"/>
              </a:outerShdw>
            </a:effectLst>
          </p:spPr>
        </p:pic>
        <p:pic>
          <p:nvPicPr>
            <p:cNvPr id="231" name="Google Shape;231;p35"/>
            <p:cNvPicPr preferRelativeResize="0"/>
            <p:nvPr/>
          </p:nvPicPr>
          <p:blipFill>
            <a:blip r:embed="rId8">
              <a:alphaModFix/>
            </a:blip>
            <a:stretch>
              <a:fillRect/>
            </a:stretch>
          </p:blipFill>
          <p:spPr>
            <a:xfrm>
              <a:off x="2475550" y="2994425"/>
              <a:ext cx="2581251" cy="2581251"/>
            </a:xfrm>
            <a:prstGeom prst="rect">
              <a:avLst/>
            </a:prstGeom>
            <a:noFill/>
            <a:ln>
              <a:noFill/>
            </a:ln>
            <a:effectLst>
              <a:outerShdw blurRad="214313" algn="bl" rotWithShape="0">
                <a:schemeClr val="lt1"/>
              </a:outerShdw>
            </a:effec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66000" y="629363"/>
            <a:ext cx="5340900" cy="690900"/>
          </a:xfrm>
          <a:prstGeom prst="rect">
            <a:avLst/>
          </a:prstGeom>
        </p:spPr>
        <p:txBody>
          <a:bodyPr spcFirstLastPara="1" wrap="square" lIns="45713" tIns="45713" rIns="45713" bIns="45713" anchor="b" anchorCtr="0">
            <a:noAutofit/>
          </a:bodyPr>
          <a:lstStyle/>
          <a:p>
            <a:r>
              <a:rPr lang="en-US"/>
              <a:t>MariaDB </a:t>
            </a:r>
            <a:endParaRPr/>
          </a:p>
        </p:txBody>
      </p:sp>
      <p:sp>
        <p:nvSpPr>
          <p:cNvPr id="237" name="Google Shape;237;p36"/>
          <p:cNvSpPr txBox="1">
            <a:spLocks noGrp="1"/>
          </p:cNvSpPr>
          <p:nvPr>
            <p:ph type="body" idx="1"/>
          </p:nvPr>
        </p:nvSpPr>
        <p:spPr>
          <a:xfrm>
            <a:off x="466000" y="1460000"/>
            <a:ext cx="5340900" cy="3276750"/>
          </a:xfrm>
          <a:prstGeom prst="rect">
            <a:avLst/>
          </a:prstGeom>
        </p:spPr>
        <p:txBody>
          <a:bodyPr spcFirstLastPara="1" wrap="square" lIns="45713" tIns="45713" rIns="45713" bIns="45713" anchor="t" anchorCtr="0">
            <a:noAutofit/>
          </a:bodyPr>
          <a:lstStyle/>
          <a:p>
            <a:pPr marL="342900" indent="-342900">
              <a:buFont typeface="Arial" panose="020B0604020202020204" pitchFamily="34" charset="0"/>
              <a:buChar char="•"/>
            </a:pPr>
            <a:r>
              <a:rPr lang="en-US" sz="2000" dirty="0"/>
              <a:t>New open source</a:t>
            </a:r>
            <a:r>
              <a:rPr lang="en-US" sz="1200" dirty="0"/>
              <a:t> (GPL</a:t>
            </a:r>
            <a:r>
              <a:rPr lang="en-US" sz="900" dirty="0"/>
              <a:t>v</a:t>
            </a:r>
            <a:r>
              <a:rPr lang="en-US" sz="1200" dirty="0"/>
              <a:t>2) </a:t>
            </a:r>
            <a:r>
              <a:rPr lang="en-US" sz="2000" dirty="0"/>
              <a:t>fork of MySQL</a:t>
            </a:r>
            <a:endParaRPr sz="2000" dirty="0"/>
          </a:p>
          <a:p>
            <a:pPr lvl="1">
              <a:buFont typeface="Arial" panose="020B0604020202020204" pitchFamily="34" charset="0"/>
              <a:buChar char="•"/>
            </a:pPr>
            <a:r>
              <a:rPr lang="en-US" sz="1600" dirty="0"/>
              <a:t>Intended to maintain high compatibility </a:t>
            </a:r>
            <a:endParaRPr sz="1600" dirty="0"/>
          </a:p>
          <a:p>
            <a:pPr marL="342900" indent="-342900">
              <a:buFont typeface="Arial" panose="020B0604020202020204" pitchFamily="34" charset="0"/>
              <a:buChar char="•"/>
            </a:pPr>
            <a:r>
              <a:rPr lang="en-US" sz="2000" dirty="0"/>
              <a:t>Easy to get 32 or 64-bit client libraries</a:t>
            </a:r>
            <a:endParaRPr sz="2000" dirty="0"/>
          </a:p>
          <a:p>
            <a:pPr lvl="1">
              <a:buFont typeface="Arial" panose="020B0604020202020204" pitchFamily="34" charset="0"/>
              <a:buChar char="•"/>
            </a:pPr>
            <a:r>
              <a:rPr lang="en-US" sz="1600" dirty="0"/>
              <a:t>Which are compatible with MySQL</a:t>
            </a:r>
            <a:endParaRPr sz="1600" dirty="0"/>
          </a:p>
          <a:p>
            <a:pPr lvl="1">
              <a:buFont typeface="Arial" panose="020B0604020202020204" pitchFamily="34" charset="0"/>
              <a:buChar char="•"/>
            </a:pPr>
            <a:r>
              <a:rPr lang="en-US" sz="1600" u="sng" dirty="0">
                <a:solidFill>
                  <a:schemeClr val="hlink"/>
                </a:solidFill>
                <a:hlinkClick r:id="rId3"/>
              </a:rPr>
              <a:t>mariadb.com/kb/</a:t>
            </a:r>
            <a:r>
              <a:rPr lang="en-US" sz="1600" u="sng" dirty="0" err="1">
                <a:solidFill>
                  <a:schemeClr val="hlink"/>
                </a:solidFill>
                <a:hlinkClick r:id="rId3"/>
              </a:rPr>
              <a:t>en</a:t>
            </a:r>
            <a:r>
              <a:rPr lang="en-US" sz="1600" u="sng" dirty="0">
                <a:solidFill>
                  <a:schemeClr val="hlink"/>
                </a:solidFill>
                <a:hlinkClick r:id="rId3"/>
              </a:rPr>
              <a:t>/</a:t>
            </a:r>
            <a:r>
              <a:rPr lang="en-US" sz="1600" u="sng" dirty="0" err="1">
                <a:solidFill>
                  <a:schemeClr val="hlink"/>
                </a:solidFill>
                <a:hlinkClick r:id="rId3"/>
              </a:rPr>
              <a:t>mariadb</a:t>
            </a:r>
            <a:r>
              <a:rPr lang="en-US" sz="1600" u="sng" dirty="0">
                <a:solidFill>
                  <a:schemeClr val="hlink"/>
                </a:solidFill>
                <a:hlinkClick r:id="rId3"/>
              </a:rPr>
              <a:t>-connector-c/</a:t>
            </a:r>
            <a:r>
              <a:rPr lang="en-US" sz="1600" dirty="0"/>
              <a:t> </a:t>
            </a:r>
            <a:endParaRPr sz="1600" dirty="0"/>
          </a:p>
          <a:p>
            <a:pPr marL="342900" indent="-342900">
              <a:buFont typeface="Arial" panose="020B0604020202020204" pitchFamily="34" charset="0"/>
              <a:buChar char="•"/>
            </a:pPr>
            <a:r>
              <a:rPr lang="en-US" sz="2000" dirty="0"/>
              <a:t>Refer to MySQL in </a:t>
            </a:r>
            <a:r>
              <a:rPr lang="en-US" sz="2000" dirty="0" err="1"/>
              <a:t>DocWiki</a:t>
            </a:r>
            <a:r>
              <a:rPr lang="en-US" sz="2000" dirty="0"/>
              <a:t> and FireDAC</a:t>
            </a:r>
            <a:endParaRPr sz="2000" dirty="0"/>
          </a:p>
          <a:p>
            <a:pPr lvl="1">
              <a:buFont typeface="Arial" panose="020B0604020202020204" pitchFamily="34" charset="0"/>
              <a:buChar char="•"/>
            </a:pPr>
            <a:r>
              <a:rPr lang="en-US" sz="1600" dirty="0"/>
              <a:t>The FireDAC MySQL native driver supports:</a:t>
            </a:r>
            <a:endParaRPr sz="1600" dirty="0"/>
          </a:p>
          <a:p>
            <a:pPr lvl="2">
              <a:buFont typeface="Arial" panose="020B0604020202020204" pitchFamily="34" charset="0"/>
              <a:buChar char="•"/>
            </a:pPr>
            <a:r>
              <a:rPr lang="en-US" sz="1200" b="1" dirty="0">
                <a:latin typeface="Roboto"/>
                <a:ea typeface="Roboto"/>
                <a:cs typeface="Roboto"/>
                <a:sym typeface="Roboto"/>
              </a:rPr>
              <a:t>MySQL Server </a:t>
            </a:r>
            <a:r>
              <a:rPr lang="en-US" sz="1200" dirty="0"/>
              <a:t>Community, Enterprise, and Embedded editions, from version 3.21 up to version 8.0.23.</a:t>
            </a:r>
            <a:endParaRPr sz="1200" dirty="0"/>
          </a:p>
          <a:p>
            <a:pPr lvl="2">
              <a:buFont typeface="Arial" panose="020B0604020202020204" pitchFamily="34" charset="0"/>
              <a:buChar char="•"/>
            </a:pPr>
            <a:r>
              <a:rPr lang="en-US" sz="1200" b="1" dirty="0">
                <a:latin typeface="Roboto"/>
                <a:ea typeface="Roboto"/>
                <a:cs typeface="Roboto"/>
                <a:sym typeface="Roboto"/>
              </a:rPr>
              <a:t>MariaDB</a:t>
            </a:r>
            <a:r>
              <a:rPr lang="en-US" sz="1200" dirty="0"/>
              <a:t>, from version 5.5 up to version 10.6. </a:t>
            </a:r>
            <a:endParaRPr sz="1200" dirty="0"/>
          </a:p>
          <a:p>
            <a:pPr marL="342900" indent="-342900">
              <a:buFont typeface="Arial" panose="020B0604020202020204" pitchFamily="34" charset="0"/>
              <a:buChar char="•"/>
            </a:pPr>
            <a:r>
              <a:rPr lang="en-US" sz="2000" dirty="0"/>
              <a:t>Recommend using MariaDB over MySQL</a:t>
            </a:r>
            <a:endParaRPr sz="2000" dirty="0"/>
          </a:p>
        </p:txBody>
      </p:sp>
      <p:pic>
        <p:nvPicPr>
          <p:cNvPr id="238" name="Google Shape;238;p36"/>
          <p:cNvPicPr preferRelativeResize="0"/>
          <p:nvPr/>
        </p:nvPicPr>
        <p:blipFill rotWithShape="1">
          <a:blip r:embed="rId4">
            <a:alphaModFix/>
          </a:blip>
          <a:srcRect b="13322"/>
          <a:stretch/>
        </p:blipFill>
        <p:spPr>
          <a:xfrm>
            <a:off x="6043775" y="1460000"/>
            <a:ext cx="2866263" cy="2840325"/>
          </a:xfrm>
          <a:prstGeom prst="rect">
            <a:avLst/>
          </a:prstGeom>
          <a:noFill/>
          <a:ln>
            <a:noFill/>
          </a:ln>
        </p:spPr>
      </p:pic>
      <p:pic>
        <p:nvPicPr>
          <p:cNvPr id="239" name="Google Shape;239;p36"/>
          <p:cNvPicPr preferRelativeResize="0"/>
          <p:nvPr/>
        </p:nvPicPr>
        <p:blipFill>
          <a:blip r:embed="rId5">
            <a:alphaModFix/>
          </a:blip>
          <a:stretch>
            <a:fillRect/>
          </a:stretch>
        </p:blipFill>
        <p:spPr>
          <a:xfrm>
            <a:off x="6213838" y="582194"/>
            <a:ext cx="2526138" cy="785238"/>
          </a:xfrm>
          <a:prstGeom prst="rect">
            <a:avLst/>
          </a:prstGeom>
          <a:noFill/>
          <a:ln>
            <a:noFill/>
          </a:ln>
          <a:effectLst>
            <a:outerShdw blurRad="214313" algn="bl" rotWithShape="0">
              <a:schemeClr val="lt1"/>
            </a:outerShdw>
          </a:effectLst>
        </p:spPr>
      </p:pic>
      <p:sp>
        <p:nvSpPr>
          <p:cNvPr id="240" name="Google Shape;240;p36"/>
          <p:cNvSpPr txBox="1"/>
          <p:nvPr/>
        </p:nvSpPr>
        <p:spPr>
          <a:xfrm>
            <a:off x="6043807" y="4392900"/>
            <a:ext cx="2866200" cy="530900"/>
          </a:xfrm>
          <a:prstGeom prst="rect">
            <a:avLst/>
          </a:prstGeom>
          <a:noFill/>
          <a:ln>
            <a:noFill/>
          </a:ln>
        </p:spPr>
        <p:txBody>
          <a:bodyPr spcFirstLastPara="1" wrap="square" lIns="45713" tIns="45713" rIns="45713" bIns="45713" anchor="t" anchorCtr="0">
            <a:spAutoFit/>
          </a:bodyPr>
          <a:lstStyle/>
          <a:p>
            <a:pPr algn="ctr"/>
            <a:r>
              <a:rPr lang="en-US" sz="1500" u="sng">
                <a:solidFill>
                  <a:schemeClr val="hlink"/>
                </a:solidFill>
                <a:latin typeface="Roboto Light"/>
                <a:ea typeface="Roboto Light"/>
                <a:cs typeface="Roboto Light"/>
                <a:sym typeface="Roboto Light"/>
                <a:hlinkClick r:id="rId6"/>
              </a:rPr>
              <a:t>hub.docker.com/_/mariadb</a:t>
            </a:r>
            <a:r>
              <a:rPr lang="en-US" sz="1500">
                <a:latin typeface="Roboto Light"/>
                <a:ea typeface="Roboto Light"/>
                <a:cs typeface="Roboto Light"/>
                <a:sym typeface="Roboto Light"/>
              </a:rPr>
              <a:t> </a:t>
            </a:r>
            <a:endParaRPr sz="1350">
              <a:latin typeface="Roboto Light"/>
              <a:ea typeface="Roboto Light"/>
              <a:cs typeface="Roboto Light"/>
              <a:sym typeface="Roboto Light"/>
            </a:endParaRPr>
          </a:p>
          <a:p>
            <a:pPr algn="ctr"/>
            <a:r>
              <a:rPr lang="en-US" sz="1350">
                <a:latin typeface="Roboto Light"/>
                <a:ea typeface="Roboto Light"/>
                <a:cs typeface="Roboto Light"/>
                <a:sym typeface="Roboto Light"/>
              </a:rPr>
              <a:t>MARIADB_ROOT_PASSWORD</a:t>
            </a:r>
            <a:endParaRPr sz="135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5286400" y="966200"/>
            <a:ext cx="3857600" cy="3770552"/>
          </a:xfrm>
          <a:prstGeom prst="rect">
            <a:avLst/>
          </a:prstGeom>
          <a:noFill/>
          <a:ln>
            <a:noFill/>
          </a:ln>
        </p:spPr>
      </p:pic>
      <p:sp>
        <p:nvSpPr>
          <p:cNvPr id="246" name="Google Shape;246;p37"/>
          <p:cNvSpPr txBox="1">
            <a:spLocks noGrp="1"/>
          </p:cNvSpPr>
          <p:nvPr>
            <p:ph type="title"/>
          </p:nvPr>
        </p:nvSpPr>
        <p:spPr>
          <a:xfrm>
            <a:off x="466000" y="629363"/>
            <a:ext cx="4668000" cy="690900"/>
          </a:xfrm>
          <a:prstGeom prst="rect">
            <a:avLst/>
          </a:prstGeom>
        </p:spPr>
        <p:txBody>
          <a:bodyPr spcFirstLastPara="1" wrap="square" lIns="45713" tIns="45713" rIns="45713" bIns="45713" anchor="b" anchorCtr="0">
            <a:noAutofit/>
          </a:bodyPr>
          <a:lstStyle/>
          <a:p>
            <a:r>
              <a:rPr lang="en-US"/>
              <a:t>MySQL &amp; MariaDB</a:t>
            </a:r>
            <a:endParaRPr/>
          </a:p>
        </p:txBody>
      </p:sp>
      <p:sp>
        <p:nvSpPr>
          <p:cNvPr id="247" name="Google Shape;247;p37"/>
          <p:cNvSpPr txBox="1">
            <a:spLocks noGrp="1"/>
          </p:cNvSpPr>
          <p:nvPr>
            <p:ph type="body" idx="1"/>
          </p:nvPr>
        </p:nvSpPr>
        <p:spPr>
          <a:xfrm>
            <a:off x="466000" y="1460000"/>
            <a:ext cx="4862250" cy="3276750"/>
          </a:xfrm>
          <a:prstGeom prst="rect">
            <a:avLst/>
          </a:prstGeom>
        </p:spPr>
        <p:txBody>
          <a:bodyPr spcFirstLastPara="1" wrap="square" lIns="45713" tIns="45713" rIns="45713" bIns="45713" anchor="t" anchorCtr="0">
            <a:noAutofit/>
          </a:bodyPr>
          <a:lstStyle/>
          <a:p>
            <a:pPr marL="342900" indent="-342900">
              <a:buSzPts val="4300"/>
              <a:buFont typeface="Arial" panose="020B0604020202020204" pitchFamily="34" charset="0"/>
              <a:buChar char="•"/>
            </a:pPr>
            <a:r>
              <a:rPr lang="en-US" sz="2000" dirty="0"/>
              <a:t>Download and install drivers</a:t>
            </a:r>
            <a:endParaRPr sz="2000" dirty="0"/>
          </a:p>
          <a:p>
            <a:pPr marL="517525" lvl="1" indent="-285750">
              <a:spcBef>
                <a:spcPts val="500"/>
              </a:spcBef>
              <a:buSzPts val="3500"/>
              <a:buFont typeface="Arial" panose="020B0604020202020204" pitchFamily="34" charset="0"/>
              <a:buChar char="•"/>
            </a:pPr>
            <a:r>
              <a:rPr lang="en-US" sz="1600" u="sng" dirty="0">
                <a:solidFill>
                  <a:schemeClr val="hlink"/>
                </a:solidFill>
                <a:hlinkClick r:id="rId4"/>
              </a:rPr>
              <a:t>mariadb.com/kb/</a:t>
            </a:r>
            <a:r>
              <a:rPr lang="en-US" sz="1600" u="sng" dirty="0" err="1">
                <a:solidFill>
                  <a:schemeClr val="hlink"/>
                </a:solidFill>
                <a:hlinkClick r:id="rId4"/>
              </a:rPr>
              <a:t>en</a:t>
            </a:r>
            <a:r>
              <a:rPr lang="en-US" sz="1600" u="sng" dirty="0">
                <a:solidFill>
                  <a:schemeClr val="hlink"/>
                </a:solidFill>
                <a:hlinkClick r:id="rId4"/>
              </a:rPr>
              <a:t>/</a:t>
            </a:r>
            <a:r>
              <a:rPr lang="en-US" sz="1600" u="sng" dirty="0" err="1">
                <a:solidFill>
                  <a:schemeClr val="hlink"/>
                </a:solidFill>
                <a:hlinkClick r:id="rId4"/>
              </a:rPr>
              <a:t>mariadb</a:t>
            </a:r>
            <a:r>
              <a:rPr lang="en-US" sz="1600" u="sng" dirty="0">
                <a:solidFill>
                  <a:schemeClr val="hlink"/>
                </a:solidFill>
                <a:hlinkClick r:id="rId4"/>
              </a:rPr>
              <a:t>-connector-c/</a:t>
            </a:r>
            <a:r>
              <a:rPr lang="en-US" sz="1600" dirty="0"/>
              <a:t> </a:t>
            </a:r>
            <a:endParaRPr sz="1600" dirty="0"/>
          </a:p>
          <a:p>
            <a:pPr marL="342900" indent="-342900">
              <a:spcBef>
                <a:spcPts val="500"/>
              </a:spcBef>
              <a:buSzPts val="4300"/>
              <a:buFont typeface="Arial" panose="020B0604020202020204" pitchFamily="34" charset="0"/>
              <a:buChar char="•"/>
            </a:pPr>
            <a:r>
              <a:rPr lang="en-US" sz="2000" dirty="0" err="1"/>
              <a:t>DriverID</a:t>
            </a:r>
            <a:r>
              <a:rPr lang="en-US" sz="2000" dirty="0"/>
              <a:t>: MySQL</a:t>
            </a:r>
            <a:endParaRPr sz="2000" dirty="0"/>
          </a:p>
          <a:p>
            <a:pPr marL="342900" indent="-342900">
              <a:spcBef>
                <a:spcPts val="500"/>
              </a:spcBef>
              <a:buSzPts val="4300"/>
              <a:buFont typeface="Arial" panose="020B0604020202020204" pitchFamily="34" charset="0"/>
              <a:buChar char="•"/>
            </a:pPr>
            <a:r>
              <a:rPr lang="en-US" sz="2000" dirty="0"/>
              <a:t>Server: name or IP</a:t>
            </a:r>
            <a:endParaRPr sz="2000" dirty="0"/>
          </a:p>
          <a:p>
            <a:pPr marL="342900" indent="-342900">
              <a:spcBef>
                <a:spcPts val="500"/>
              </a:spcBef>
              <a:buSzPts val="4300"/>
              <a:buFont typeface="Arial" panose="020B0604020202020204" pitchFamily="34" charset="0"/>
              <a:buChar char="•"/>
            </a:pPr>
            <a:r>
              <a:rPr lang="en-US" sz="2000" dirty="0"/>
              <a:t>Port: 3306</a:t>
            </a:r>
            <a:r>
              <a:rPr lang="en-US" sz="1600" dirty="0"/>
              <a:t> (default)</a:t>
            </a:r>
            <a:endParaRPr sz="1600" dirty="0"/>
          </a:p>
          <a:p>
            <a:pPr marL="342900" indent="-342900">
              <a:spcBef>
                <a:spcPts val="500"/>
              </a:spcBef>
              <a:buSzPts val="4300"/>
              <a:buFont typeface="Arial" panose="020B0604020202020204" pitchFamily="34" charset="0"/>
              <a:buChar char="•"/>
            </a:pPr>
            <a:r>
              <a:rPr lang="en-US" sz="2000" dirty="0"/>
              <a:t>Database: </a:t>
            </a:r>
            <a:r>
              <a:rPr lang="en-US" sz="2000" dirty="0" err="1"/>
              <a:t>mysql</a:t>
            </a:r>
            <a:r>
              <a:rPr lang="en-US" sz="2000" dirty="0"/>
              <a:t> </a:t>
            </a:r>
            <a:r>
              <a:rPr lang="en-US" sz="1600" dirty="0"/>
              <a:t>(default-case sensitive)</a:t>
            </a:r>
            <a:endParaRPr sz="1600" dirty="0"/>
          </a:p>
          <a:p>
            <a:pPr marL="517525" lvl="1" indent="-285750">
              <a:spcBef>
                <a:spcPts val="500"/>
              </a:spcBef>
              <a:buSzPts val="3500"/>
              <a:buFont typeface="Arial" panose="020B0604020202020204" pitchFamily="34" charset="0"/>
              <a:buChar char="•"/>
            </a:pPr>
            <a:r>
              <a:rPr lang="en-US" sz="1600" i="1" dirty="0"/>
              <a:t>Instance name within server</a:t>
            </a:r>
            <a:endParaRPr sz="1600" i="1" dirty="0"/>
          </a:p>
          <a:p>
            <a:pPr marL="288925" indent="-285750">
              <a:spcBef>
                <a:spcPts val="500"/>
              </a:spcBef>
              <a:spcAft>
                <a:spcPts val="500"/>
              </a:spcAft>
              <a:buSzPts val="3500"/>
              <a:buFont typeface="Arial" panose="020B0604020202020204" pitchFamily="34" charset="0"/>
              <a:buChar char="•"/>
            </a:pPr>
            <a:r>
              <a:rPr lang="en-US" sz="1600" u="sng" dirty="0" err="1">
                <a:solidFill>
                  <a:srgbClr val="0000FF"/>
                </a:solidFill>
                <a:hlinkClick r:id="rId5">
                  <a:extLst>
                    <a:ext uri="{A12FA001-AC4F-418D-AE19-62706E023703}">
                      <ahyp:hlinkClr xmlns:ahyp="http://schemas.microsoft.com/office/drawing/2018/hyperlinkcolor" val="tx"/>
                    </a:ext>
                  </a:extLst>
                </a:hlinkClick>
              </a:rPr>
              <a:t>DocWiki</a:t>
            </a:r>
            <a:r>
              <a:rPr lang="en-US" sz="1600" u="sng" dirty="0">
                <a:solidFill>
                  <a:srgbClr val="0000FF"/>
                </a:solidFill>
                <a:hlinkClick r:id="rId5">
                  <a:extLst>
                    <a:ext uri="{A12FA001-AC4F-418D-AE19-62706E023703}">
                      <ahyp:hlinkClr xmlns:ahyp="http://schemas.microsoft.com/office/drawing/2018/hyperlinkcolor" val="tx"/>
                    </a:ext>
                  </a:extLst>
                </a:hlinkClick>
              </a:rPr>
              <a:t>/</a:t>
            </a:r>
            <a:r>
              <a:rPr lang="en-US" sz="1600" u="sng" dirty="0" err="1">
                <a:solidFill>
                  <a:srgbClr val="0000FF"/>
                </a:solidFill>
                <a:hlinkClick r:id="rId5">
                  <a:extLst>
                    <a:ext uri="{A12FA001-AC4F-418D-AE19-62706E023703}">
                      <ahyp:hlinkClr xmlns:ahyp="http://schemas.microsoft.com/office/drawing/2018/hyperlinkcolor" val="tx"/>
                    </a:ext>
                  </a:extLst>
                </a:hlinkClick>
              </a:rPr>
              <a:t>Connect_to_MySQL_Server</a:t>
            </a:r>
            <a:r>
              <a:rPr lang="en-US" sz="1600" u="sng" dirty="0">
                <a:solidFill>
                  <a:srgbClr val="0000FF"/>
                </a:solidFill>
                <a:hlinkClick r:id="rId5">
                  <a:extLst>
                    <a:ext uri="{A12FA001-AC4F-418D-AE19-62706E023703}">
                      <ahyp:hlinkClr xmlns:ahyp="http://schemas.microsoft.com/office/drawing/2018/hyperlinkcolor" val="tx"/>
                    </a:ext>
                  </a:extLst>
                </a:hlinkClick>
              </a:rPr>
              <a:t>_(FireDAC)</a:t>
            </a:r>
            <a:endParaRPr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1237769" y="2998163"/>
            <a:ext cx="3260700" cy="690900"/>
          </a:xfrm>
          <a:prstGeom prst="rect">
            <a:avLst/>
          </a:prstGeom>
        </p:spPr>
        <p:txBody>
          <a:bodyPr spcFirstLastPara="1" wrap="square" lIns="45713" tIns="45713" rIns="45713" bIns="45713" anchor="t" anchorCtr="0">
            <a:noAutofit/>
          </a:bodyPr>
          <a:lstStyle/>
          <a:p>
            <a:r>
              <a:rPr lang="en-US" sz="3800"/>
              <a:t>Demonstration</a:t>
            </a:r>
            <a:endParaRPr sz="3800"/>
          </a:p>
        </p:txBody>
      </p:sp>
      <p:grpSp>
        <p:nvGrpSpPr>
          <p:cNvPr id="253" name="Google Shape;253;p38"/>
          <p:cNvGrpSpPr/>
          <p:nvPr/>
        </p:nvGrpSpPr>
        <p:grpSpPr>
          <a:xfrm>
            <a:off x="1237773" y="1645638"/>
            <a:ext cx="1290628" cy="1290626"/>
            <a:chOff x="2475546" y="2994425"/>
            <a:chExt cx="2581255" cy="2581251"/>
          </a:xfrm>
        </p:grpSpPr>
        <p:pic>
          <p:nvPicPr>
            <p:cNvPr id="254" name="Google Shape;254;p38"/>
            <p:cNvPicPr preferRelativeResize="0"/>
            <p:nvPr/>
          </p:nvPicPr>
          <p:blipFill rotWithShape="1">
            <a:blip r:embed="rId3">
              <a:alphaModFix/>
            </a:blip>
            <a:srcRect b="50005"/>
            <a:stretch/>
          </p:blipFill>
          <p:spPr>
            <a:xfrm>
              <a:off x="2475546" y="4662085"/>
              <a:ext cx="1605350" cy="401300"/>
            </a:xfrm>
            <a:prstGeom prst="rect">
              <a:avLst/>
            </a:prstGeom>
            <a:noFill/>
            <a:ln>
              <a:noFill/>
            </a:ln>
            <a:effectLst>
              <a:outerShdw blurRad="214313" algn="bl" rotWithShape="0">
                <a:schemeClr val="lt1"/>
              </a:outerShdw>
            </a:effectLst>
          </p:spPr>
        </p:pic>
        <p:pic>
          <p:nvPicPr>
            <p:cNvPr id="255" name="Google Shape;255;p38"/>
            <p:cNvPicPr preferRelativeResize="0"/>
            <p:nvPr/>
          </p:nvPicPr>
          <p:blipFill>
            <a:blip r:embed="rId4">
              <a:alphaModFix/>
            </a:blip>
            <a:stretch>
              <a:fillRect/>
            </a:stretch>
          </p:blipFill>
          <p:spPr>
            <a:xfrm>
              <a:off x="2475550" y="2994425"/>
              <a:ext cx="2581251" cy="2581251"/>
            </a:xfrm>
            <a:prstGeom prst="rect">
              <a:avLst/>
            </a:prstGeom>
            <a:noFill/>
            <a:ln>
              <a:noFill/>
            </a:ln>
            <a:effectLst>
              <a:outerShdw blurRad="214313" algn="bl" rotWithShape="0">
                <a:schemeClr val="lt1"/>
              </a:outerShdw>
            </a:effectLst>
          </p:spPr>
        </p:pic>
      </p:grpSp>
      <p:pic>
        <p:nvPicPr>
          <p:cNvPr id="256" name="Google Shape;256;p38"/>
          <p:cNvPicPr preferRelativeResize="0"/>
          <p:nvPr/>
        </p:nvPicPr>
        <p:blipFill>
          <a:blip r:embed="rId5">
            <a:alphaModFix/>
          </a:blip>
          <a:stretch>
            <a:fillRect/>
          </a:stretch>
        </p:blipFill>
        <p:spPr>
          <a:xfrm>
            <a:off x="2672152" y="1444766"/>
            <a:ext cx="1826325" cy="149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377375" y="1952625"/>
            <a:ext cx="7077750" cy="1367850"/>
          </a:xfrm>
          <a:prstGeom prst="rect">
            <a:avLst/>
          </a:prstGeom>
        </p:spPr>
        <p:txBody>
          <a:bodyPr spcFirstLastPara="1" wrap="square" lIns="45713" tIns="45713" rIns="45713" bIns="45713" anchor="t" anchorCtr="0">
            <a:noAutofit/>
          </a:bodyPr>
          <a:lstStyle/>
          <a:p>
            <a:r>
              <a:rPr lang="en-US" sz="6450" b="1">
                <a:solidFill>
                  <a:srgbClr val="980000"/>
                </a:solidFill>
                <a:latin typeface="Consolas"/>
                <a:ea typeface="Consolas"/>
                <a:cs typeface="Consolas"/>
                <a:sym typeface="Consolas"/>
              </a:rPr>
              <a:t>FINALIZATION</a:t>
            </a:r>
            <a:endParaRPr sz="6450" b="1">
              <a:solidFill>
                <a:srgbClr val="980000"/>
              </a:solidFill>
              <a:latin typeface="Consolas"/>
              <a:ea typeface="Consolas"/>
              <a:cs typeface="Consolas"/>
              <a:sym typeface="Consolas"/>
            </a:endParaRPr>
          </a:p>
        </p:txBody>
      </p:sp>
      <p:sp>
        <p:nvSpPr>
          <p:cNvPr id="262" name="Google Shape;262;p39"/>
          <p:cNvSpPr txBox="1"/>
          <p:nvPr/>
        </p:nvSpPr>
        <p:spPr>
          <a:xfrm>
            <a:off x="977750" y="4327288"/>
            <a:ext cx="3448050" cy="446262"/>
          </a:xfrm>
          <a:prstGeom prst="rect">
            <a:avLst/>
          </a:prstGeom>
          <a:noFill/>
          <a:ln>
            <a:noFill/>
          </a:ln>
        </p:spPr>
        <p:txBody>
          <a:bodyPr spcFirstLastPara="1" wrap="square" lIns="45713" tIns="45713" rIns="45713" bIns="45713" anchor="t" anchorCtr="0">
            <a:spAutoFit/>
          </a:bodyPr>
          <a:lstStyle/>
          <a:p>
            <a:pPr algn="ctr"/>
            <a:r>
              <a:rPr lang="en-US" sz="1150">
                <a:latin typeface="Roboto"/>
                <a:ea typeface="Roboto"/>
                <a:cs typeface="Roboto"/>
                <a:sym typeface="Roboto"/>
              </a:rPr>
              <a:t>Slides and samples </a:t>
            </a:r>
            <a:endParaRPr sz="1150">
              <a:latin typeface="Roboto"/>
              <a:ea typeface="Roboto"/>
              <a:cs typeface="Roboto"/>
              <a:sym typeface="Roboto"/>
            </a:endParaRPr>
          </a:p>
          <a:p>
            <a:pPr algn="ctr"/>
            <a:r>
              <a:rPr lang="en-US" sz="1150" u="sng">
                <a:solidFill>
                  <a:schemeClr val="hlink"/>
                </a:solidFill>
                <a:latin typeface="Roboto"/>
                <a:ea typeface="Roboto"/>
                <a:cs typeface="Roboto"/>
                <a:sym typeface="Roboto"/>
                <a:hlinkClick r:id="rId3"/>
              </a:rPr>
              <a:t>github.com/jimmckeeth/FireDAC-Fundamentals</a:t>
            </a:r>
            <a:endParaRPr sz="115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466000" y="629363"/>
            <a:ext cx="8073450" cy="690900"/>
          </a:xfrm>
          <a:prstGeom prst="rect">
            <a:avLst/>
          </a:prstGeom>
        </p:spPr>
        <p:txBody>
          <a:bodyPr spcFirstLastPara="1" wrap="square" lIns="45713" tIns="45713" rIns="45713" bIns="45713" anchor="b" anchorCtr="0">
            <a:noAutofit/>
          </a:bodyPr>
          <a:lstStyle/>
          <a:p>
            <a:r>
              <a:rPr lang="en-US"/>
              <a:t>FireDAC in Depth</a:t>
            </a:r>
            <a:endParaRPr/>
          </a:p>
        </p:txBody>
      </p:sp>
      <p:sp>
        <p:nvSpPr>
          <p:cNvPr id="268" name="Google Shape;268;p40"/>
          <p:cNvSpPr txBox="1">
            <a:spLocks noGrp="1"/>
          </p:cNvSpPr>
          <p:nvPr>
            <p:ph type="body" idx="1"/>
          </p:nvPr>
        </p:nvSpPr>
        <p:spPr>
          <a:xfrm>
            <a:off x="466000" y="1460000"/>
            <a:ext cx="4862250" cy="3276750"/>
          </a:xfrm>
          <a:prstGeom prst="rect">
            <a:avLst/>
          </a:prstGeom>
        </p:spPr>
        <p:txBody>
          <a:bodyPr spcFirstLastPara="1" wrap="square" lIns="45713" tIns="45713" rIns="45713" bIns="45713" anchor="t" anchorCtr="0">
            <a:noAutofit/>
          </a:bodyPr>
          <a:lstStyle/>
          <a:p>
            <a:pPr marL="342900" indent="-342900">
              <a:buSzPts val="4300"/>
              <a:buFont typeface="Arial" panose="020B0604020202020204" pitchFamily="34" charset="0"/>
              <a:buChar char="•"/>
            </a:pPr>
            <a:r>
              <a:rPr lang="en-US" sz="2150" dirty="0"/>
              <a:t>The definitive book about FireDAC</a:t>
            </a:r>
            <a:endParaRPr sz="2150" dirty="0"/>
          </a:p>
          <a:p>
            <a:pPr marL="342900" indent="-342900">
              <a:buSzPts val="4000"/>
              <a:buFont typeface="Arial" panose="020B0604020202020204" pitchFamily="34" charset="0"/>
              <a:buChar char="•"/>
            </a:pPr>
            <a:r>
              <a:rPr lang="en-US" sz="2000" dirty="0"/>
              <a:t>by Spirit of Delphi winner Dr. Cary Jensen</a:t>
            </a:r>
            <a:endParaRPr sz="2000" dirty="0"/>
          </a:p>
          <a:p>
            <a:pPr marL="342900" indent="-342900">
              <a:buSzPts val="4000"/>
              <a:buFont typeface="Arial" panose="020B0604020202020204" pitchFamily="34" charset="0"/>
              <a:buChar char="•"/>
            </a:pPr>
            <a:r>
              <a:rPr lang="en-US" sz="2000" u="sng" dirty="0">
                <a:solidFill>
                  <a:schemeClr val="hlink"/>
                </a:solidFill>
                <a:hlinkClick r:id="rId3"/>
              </a:rPr>
              <a:t>jensendatasystems.com/</a:t>
            </a:r>
            <a:r>
              <a:rPr lang="en-US" sz="2000" u="sng" dirty="0" err="1">
                <a:solidFill>
                  <a:schemeClr val="hlink"/>
                </a:solidFill>
                <a:hlinkClick r:id="rId3"/>
              </a:rPr>
              <a:t>firedacbook</a:t>
            </a:r>
            <a:r>
              <a:rPr lang="en-US" sz="2000" dirty="0"/>
              <a:t> </a:t>
            </a:r>
            <a:endParaRPr sz="2000" dirty="0"/>
          </a:p>
          <a:p>
            <a:pPr marL="536575" lvl="1" indent="-285750">
              <a:buSzPts val="2900"/>
              <a:buFont typeface="Arial" panose="020B0604020202020204" pitchFamily="34" charset="0"/>
              <a:buChar char="•"/>
            </a:pPr>
            <a:r>
              <a:rPr lang="en-US" sz="1400" dirty="0"/>
              <a:t>Learn how to connect to a wide variety of databases</a:t>
            </a:r>
            <a:endParaRPr sz="1400" dirty="0"/>
          </a:p>
          <a:p>
            <a:pPr marL="536575" lvl="1" indent="-285750">
              <a:buSzPts val="2900"/>
              <a:buFont typeface="Arial" panose="020B0604020202020204" pitchFamily="34" charset="0"/>
              <a:buChar char="•"/>
            </a:pPr>
            <a:r>
              <a:rPr lang="en-US" sz="1400" dirty="0"/>
              <a:t>Optimize your connection configurations</a:t>
            </a:r>
            <a:endParaRPr sz="1400" dirty="0"/>
          </a:p>
          <a:p>
            <a:pPr marL="536575" lvl="1" indent="-285750">
              <a:buSzPts val="2900"/>
              <a:buFont typeface="Arial" panose="020B0604020202020204" pitchFamily="34" charset="0"/>
              <a:buChar char="•"/>
            </a:pPr>
            <a:r>
              <a:rPr lang="en-US" sz="1400" dirty="0"/>
              <a:t>Explore the world of indexes, searches, and filters</a:t>
            </a:r>
            <a:endParaRPr sz="1400" dirty="0"/>
          </a:p>
          <a:p>
            <a:pPr marL="536575" lvl="1" indent="-285750">
              <a:buSzPts val="2900"/>
              <a:buFont typeface="Arial" panose="020B0604020202020204" pitchFamily="34" charset="0"/>
              <a:buChar char="•"/>
            </a:pPr>
            <a:r>
              <a:rPr lang="en-US" sz="1400" dirty="0"/>
              <a:t>Discover the power of persisted datasets</a:t>
            </a:r>
            <a:endParaRPr sz="1400" dirty="0"/>
          </a:p>
          <a:p>
            <a:pPr marL="536575" lvl="1" indent="-285750">
              <a:buSzPts val="2900"/>
              <a:buFont typeface="Arial" panose="020B0604020202020204" pitchFamily="34" charset="0"/>
              <a:buChar char="•"/>
            </a:pPr>
            <a:r>
              <a:rPr lang="en-US" sz="1400" dirty="0"/>
              <a:t>Create flexible queries using macros and FireDAC scalar functions</a:t>
            </a:r>
            <a:endParaRPr sz="1400" dirty="0"/>
          </a:p>
          <a:p>
            <a:pPr marL="536575" lvl="1" indent="-285750">
              <a:buSzPts val="2900"/>
              <a:buFont typeface="Arial" panose="020B0604020202020204" pitchFamily="34" charset="0"/>
              <a:buChar char="•"/>
            </a:pPr>
            <a:r>
              <a:rPr lang="en-US" sz="1400" dirty="0"/>
              <a:t>Achieve blazing performance with Array DML</a:t>
            </a:r>
            <a:endParaRPr sz="1400" dirty="0"/>
          </a:p>
          <a:p>
            <a:pPr marL="536575" lvl="1" indent="-285750">
              <a:buSzPts val="2900"/>
              <a:buFont typeface="Arial" panose="020B0604020202020204" pitchFamily="34" charset="0"/>
              <a:buChar char="•"/>
            </a:pPr>
            <a:r>
              <a:rPr lang="en-US" sz="1400" dirty="0"/>
              <a:t>Master the art of cached updates</a:t>
            </a:r>
            <a:endParaRPr sz="1400" dirty="0"/>
          </a:p>
          <a:p>
            <a:pPr marL="536575" lvl="1" indent="-285750">
              <a:buSzPts val="2900"/>
              <a:buFont typeface="Arial" panose="020B0604020202020204" pitchFamily="34" charset="0"/>
              <a:buChar char="•"/>
            </a:pPr>
            <a:r>
              <a:rPr lang="en-US" sz="1400" dirty="0"/>
              <a:t>Add sophisticated features using Local SQL</a:t>
            </a:r>
            <a:endParaRPr sz="1400" dirty="0"/>
          </a:p>
        </p:txBody>
      </p:sp>
      <p:pic>
        <p:nvPicPr>
          <p:cNvPr id="269" name="Google Shape;269;p40"/>
          <p:cNvPicPr preferRelativeResize="0"/>
          <p:nvPr/>
        </p:nvPicPr>
        <p:blipFill>
          <a:blip r:embed="rId4">
            <a:alphaModFix/>
          </a:blip>
          <a:stretch>
            <a:fillRect/>
          </a:stretch>
        </p:blipFill>
        <p:spPr>
          <a:xfrm>
            <a:off x="5462755" y="629363"/>
            <a:ext cx="3076695" cy="41073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466000" y="629363"/>
            <a:ext cx="8073450" cy="690900"/>
          </a:xfrm>
          <a:prstGeom prst="rect">
            <a:avLst/>
          </a:prstGeom>
        </p:spPr>
        <p:txBody>
          <a:bodyPr spcFirstLastPara="1" wrap="square" lIns="45713" tIns="45713" rIns="45713" bIns="45713" anchor="b" anchorCtr="0">
            <a:noAutofit/>
          </a:bodyPr>
          <a:lstStyle/>
          <a:p>
            <a:r>
              <a:rPr lang="en-US"/>
              <a:t>Resources</a:t>
            </a:r>
            <a:endParaRPr/>
          </a:p>
        </p:txBody>
      </p:sp>
      <p:sp>
        <p:nvSpPr>
          <p:cNvPr id="275" name="Google Shape;275;p41"/>
          <p:cNvSpPr txBox="1">
            <a:spLocks noGrp="1"/>
          </p:cNvSpPr>
          <p:nvPr>
            <p:ph type="body" idx="1"/>
          </p:nvPr>
        </p:nvSpPr>
        <p:spPr>
          <a:xfrm>
            <a:off x="466000" y="1460000"/>
            <a:ext cx="8073450" cy="3276750"/>
          </a:xfrm>
          <a:prstGeom prst="rect">
            <a:avLst/>
          </a:prstGeom>
        </p:spPr>
        <p:txBody>
          <a:bodyPr spcFirstLastPara="1" wrap="square" lIns="45713" tIns="45713" rIns="45713" bIns="45713" anchor="t" anchorCtr="0">
            <a:noAutofit/>
          </a:bodyPr>
          <a:lstStyle/>
          <a:p>
            <a:pPr>
              <a:buFont typeface="Arial" panose="020B0604020202020204" pitchFamily="34" charset="0"/>
              <a:buChar char="•"/>
            </a:pPr>
            <a:r>
              <a:rPr lang="en-US" dirty="0"/>
              <a:t>FireDAC </a:t>
            </a:r>
            <a:r>
              <a:rPr lang="en-US" dirty="0" err="1"/>
              <a:t>DocWiki</a:t>
            </a:r>
            <a:r>
              <a:rPr lang="en-US" dirty="0"/>
              <a:t>:</a:t>
            </a:r>
            <a:endParaRPr dirty="0"/>
          </a:p>
          <a:p>
            <a:pPr lvl="1">
              <a:buFont typeface="Arial" panose="020B0604020202020204" pitchFamily="34" charset="0"/>
              <a:buChar char="•"/>
            </a:pPr>
            <a:r>
              <a:rPr lang="en-US" u="sng" dirty="0" err="1">
                <a:solidFill>
                  <a:schemeClr val="hlink"/>
                </a:solidFill>
                <a:hlinkClick r:id="rId3"/>
              </a:rPr>
              <a:t>docwiki</a:t>
            </a:r>
            <a:r>
              <a:rPr lang="en-US" u="sng" dirty="0">
                <a:solidFill>
                  <a:schemeClr val="hlink"/>
                </a:solidFill>
                <a:hlinkClick r:id="rId3"/>
              </a:rPr>
              <a:t>/</a:t>
            </a:r>
            <a:r>
              <a:rPr lang="en-US" u="sng" dirty="0" err="1">
                <a:solidFill>
                  <a:schemeClr val="hlink"/>
                </a:solidFill>
                <a:hlinkClick r:id="rId3"/>
              </a:rPr>
              <a:t>RADStudio</a:t>
            </a:r>
            <a:r>
              <a:rPr lang="en-US" u="sng" dirty="0">
                <a:solidFill>
                  <a:schemeClr val="hlink"/>
                </a:solidFill>
                <a:hlinkClick r:id="rId3"/>
              </a:rPr>
              <a:t>/</a:t>
            </a:r>
            <a:r>
              <a:rPr lang="en-US" u="sng" dirty="0" err="1">
                <a:solidFill>
                  <a:schemeClr val="hlink"/>
                </a:solidFill>
                <a:hlinkClick r:id="rId3"/>
              </a:rPr>
              <a:t>en</a:t>
            </a:r>
            <a:r>
              <a:rPr lang="en-US" u="sng" dirty="0">
                <a:solidFill>
                  <a:schemeClr val="hlink"/>
                </a:solidFill>
                <a:hlinkClick r:id="rId3"/>
              </a:rPr>
              <a:t>/</a:t>
            </a:r>
            <a:r>
              <a:rPr lang="en-US" u="sng" dirty="0" err="1">
                <a:solidFill>
                  <a:schemeClr val="hlink"/>
                </a:solidFill>
                <a:hlinkClick r:id="rId3"/>
              </a:rPr>
              <a:t>Firedac</a:t>
            </a:r>
            <a:r>
              <a:rPr lang="en-US" dirty="0"/>
              <a:t> </a:t>
            </a:r>
            <a:endParaRPr dirty="0"/>
          </a:p>
          <a:p>
            <a:pPr lvl="1">
              <a:buFont typeface="Arial" panose="020B0604020202020204" pitchFamily="34" charset="0"/>
              <a:buChar char="•"/>
            </a:pPr>
            <a:r>
              <a:rPr lang="en-US" u="sng" dirty="0" err="1">
                <a:solidFill>
                  <a:schemeClr val="hlink"/>
                </a:solidFill>
                <a:hlinkClick r:id="rId4"/>
              </a:rPr>
              <a:t>docwiki</a:t>
            </a:r>
            <a:r>
              <a:rPr lang="en-US" u="sng" dirty="0">
                <a:solidFill>
                  <a:schemeClr val="hlink"/>
                </a:solidFill>
                <a:hlinkClick r:id="rId4"/>
              </a:rPr>
              <a:t>/</a:t>
            </a:r>
            <a:r>
              <a:rPr lang="en-US" u="sng" dirty="0" err="1">
                <a:solidFill>
                  <a:schemeClr val="hlink"/>
                </a:solidFill>
                <a:hlinkClick r:id="rId4"/>
              </a:rPr>
              <a:t>RADStudio</a:t>
            </a:r>
            <a:r>
              <a:rPr lang="en-US" u="sng" dirty="0">
                <a:solidFill>
                  <a:schemeClr val="hlink"/>
                </a:solidFill>
                <a:hlinkClick r:id="rId4"/>
              </a:rPr>
              <a:t>/</a:t>
            </a:r>
            <a:r>
              <a:rPr lang="en-US" u="sng" dirty="0" err="1">
                <a:solidFill>
                  <a:schemeClr val="hlink"/>
                </a:solidFill>
                <a:hlinkClick r:id="rId4"/>
              </a:rPr>
              <a:t>en</a:t>
            </a:r>
            <a:r>
              <a:rPr lang="en-US" u="sng" dirty="0">
                <a:solidFill>
                  <a:schemeClr val="hlink"/>
                </a:solidFill>
                <a:hlinkClick r:id="rId4"/>
              </a:rPr>
              <a:t>/Overview_(FireDAC)</a:t>
            </a:r>
            <a:endParaRPr dirty="0"/>
          </a:p>
          <a:p>
            <a:pPr lvl="1">
              <a:buFont typeface="Arial" panose="020B0604020202020204" pitchFamily="34" charset="0"/>
              <a:buChar char="•"/>
            </a:pPr>
            <a:r>
              <a:rPr lang="en-US" u="sng" dirty="0" err="1">
                <a:solidFill>
                  <a:schemeClr val="hlink"/>
                </a:solidFill>
                <a:hlinkClick r:id="rId5"/>
              </a:rPr>
              <a:t>docwiki</a:t>
            </a:r>
            <a:r>
              <a:rPr lang="en-US" u="sng" dirty="0">
                <a:solidFill>
                  <a:schemeClr val="hlink"/>
                </a:solidFill>
                <a:hlinkClick r:id="rId5"/>
              </a:rPr>
              <a:t>/</a:t>
            </a:r>
            <a:r>
              <a:rPr lang="en-US" u="sng" dirty="0" err="1">
                <a:solidFill>
                  <a:schemeClr val="hlink"/>
                </a:solidFill>
                <a:hlinkClick r:id="rId5"/>
              </a:rPr>
              <a:t>RADStudio</a:t>
            </a:r>
            <a:r>
              <a:rPr lang="en-US" u="sng" dirty="0">
                <a:solidFill>
                  <a:schemeClr val="hlink"/>
                </a:solidFill>
                <a:hlinkClick r:id="rId5"/>
              </a:rPr>
              <a:t>/</a:t>
            </a:r>
            <a:r>
              <a:rPr lang="en-US" u="sng" dirty="0" err="1">
                <a:solidFill>
                  <a:schemeClr val="hlink"/>
                </a:solidFill>
                <a:hlinkClick r:id="rId5"/>
              </a:rPr>
              <a:t>en</a:t>
            </a:r>
            <a:r>
              <a:rPr lang="en-US" u="sng" dirty="0">
                <a:solidFill>
                  <a:schemeClr val="hlink"/>
                </a:solidFill>
                <a:hlinkClick r:id="rId5"/>
              </a:rPr>
              <a:t>/</a:t>
            </a:r>
            <a:r>
              <a:rPr lang="en-US" u="sng" dirty="0" err="1">
                <a:solidFill>
                  <a:schemeClr val="hlink"/>
                </a:solidFill>
                <a:hlinkClick r:id="rId5"/>
              </a:rPr>
              <a:t>Getting_Started</a:t>
            </a:r>
            <a:r>
              <a:rPr lang="en-US" u="sng" dirty="0">
                <a:solidFill>
                  <a:schemeClr val="hlink"/>
                </a:solidFill>
                <a:hlinkClick r:id="rId5"/>
              </a:rPr>
              <a:t>_(FireDAC)</a:t>
            </a:r>
            <a:endParaRPr dirty="0"/>
          </a:p>
          <a:p>
            <a:pPr lvl="1">
              <a:buFont typeface="Arial" panose="020B0604020202020204" pitchFamily="34" charset="0"/>
              <a:buChar char="•"/>
            </a:pPr>
            <a:r>
              <a:rPr lang="en-US" u="sng" dirty="0" err="1">
                <a:solidFill>
                  <a:schemeClr val="hlink"/>
                </a:solidFill>
                <a:hlinkClick r:id="rId6"/>
              </a:rPr>
              <a:t>docwiki</a:t>
            </a:r>
            <a:r>
              <a:rPr lang="en-US" u="sng" dirty="0">
                <a:solidFill>
                  <a:schemeClr val="hlink"/>
                </a:solidFill>
                <a:hlinkClick r:id="rId6"/>
              </a:rPr>
              <a:t>/</a:t>
            </a:r>
            <a:r>
              <a:rPr lang="en-US" u="sng" dirty="0" err="1">
                <a:solidFill>
                  <a:schemeClr val="hlink"/>
                </a:solidFill>
                <a:hlinkClick r:id="rId6"/>
              </a:rPr>
              <a:t>RADStudio</a:t>
            </a:r>
            <a:r>
              <a:rPr lang="en-US" u="sng" dirty="0">
                <a:solidFill>
                  <a:schemeClr val="hlink"/>
                </a:solidFill>
                <a:hlinkClick r:id="rId6"/>
              </a:rPr>
              <a:t>/</a:t>
            </a:r>
            <a:r>
              <a:rPr lang="en-US" u="sng" dirty="0" err="1">
                <a:solidFill>
                  <a:schemeClr val="hlink"/>
                </a:solidFill>
                <a:hlinkClick r:id="rId6"/>
              </a:rPr>
              <a:t>en</a:t>
            </a:r>
            <a:r>
              <a:rPr lang="en-US" u="sng" dirty="0">
                <a:solidFill>
                  <a:schemeClr val="hlink"/>
                </a:solidFill>
                <a:hlinkClick r:id="rId6"/>
              </a:rPr>
              <a:t>/FAQ_(FireDAC)</a:t>
            </a:r>
            <a:endParaRPr dirty="0"/>
          </a:p>
          <a:p>
            <a:pPr>
              <a:buFont typeface="Arial" panose="020B0604020202020204" pitchFamily="34" charset="0"/>
              <a:buChar char="•"/>
            </a:pPr>
            <a:r>
              <a:rPr lang="en-US" dirty="0"/>
              <a:t>SQL Reference</a:t>
            </a:r>
            <a:endParaRPr dirty="0"/>
          </a:p>
          <a:p>
            <a:pPr lvl="1">
              <a:buFont typeface="Arial" panose="020B0604020202020204" pitchFamily="34" charset="0"/>
              <a:buChar char="•"/>
            </a:pPr>
            <a:r>
              <a:rPr lang="en-US" u="sng" dirty="0">
                <a:solidFill>
                  <a:schemeClr val="hlink"/>
                </a:solidFill>
                <a:hlinkClick r:id="rId7"/>
              </a:rPr>
              <a:t>SQLTutorial.org</a:t>
            </a:r>
            <a:r>
              <a:rPr lang="en-US" dirty="0"/>
              <a:t> </a:t>
            </a:r>
            <a:endParaRPr dirty="0"/>
          </a:p>
          <a:p>
            <a:pPr lvl="1">
              <a:buFont typeface="Arial" panose="020B0604020202020204" pitchFamily="34" charset="0"/>
              <a:buChar char="•"/>
            </a:pPr>
            <a:r>
              <a:rPr lang="en-US" u="sng" dirty="0">
                <a:solidFill>
                  <a:schemeClr val="hlink"/>
                </a:solidFill>
                <a:hlinkClick r:id="rId8"/>
              </a:rPr>
              <a:t>en.wikibooks.org/wiki/</a:t>
            </a:r>
            <a:r>
              <a:rPr lang="en-US" u="sng" dirty="0" err="1">
                <a:solidFill>
                  <a:schemeClr val="hlink"/>
                </a:solidFill>
                <a:hlinkClick r:id="rId8"/>
              </a:rPr>
              <a:t>Structured_Query_Language</a:t>
            </a:r>
            <a:r>
              <a:rPr lang="en-US" dirty="0"/>
              <a:t> </a:t>
            </a:r>
            <a:endParaRPr dirty="0"/>
          </a:p>
          <a:p>
            <a:pPr lvl="1">
              <a:buFont typeface="Arial" panose="020B0604020202020204" pitchFamily="34" charset="0"/>
              <a:buChar char="•"/>
            </a:pPr>
            <a:r>
              <a:rPr lang="en-US" u="sng" dirty="0">
                <a:solidFill>
                  <a:schemeClr val="hlink"/>
                </a:solidFill>
                <a:hlinkClick r:id="rId9"/>
              </a:rPr>
              <a:t>w3schools.com/</a:t>
            </a:r>
            <a:r>
              <a:rPr lang="en-US" u="sng" dirty="0" err="1">
                <a:solidFill>
                  <a:schemeClr val="hlink"/>
                </a:solidFill>
                <a:hlinkClick r:id="rId9"/>
              </a:rPr>
              <a:t>sql</a:t>
            </a:r>
            <a:endParaRPr dirty="0"/>
          </a:p>
          <a:p>
            <a:pPr lvl="1">
              <a:buFont typeface="Arial" panose="020B0604020202020204" pitchFamily="34" charset="0"/>
              <a:buChar char="•"/>
            </a:pPr>
            <a:r>
              <a:rPr lang="en-US" u="sng" dirty="0">
                <a:solidFill>
                  <a:schemeClr val="hlink"/>
                </a:solidFill>
                <a:hlinkClick r:id="rId10"/>
              </a:rPr>
              <a:t>khanacademy.org/computing/computer-programming/</a:t>
            </a:r>
            <a:r>
              <a:rPr lang="en-US" u="sng" dirty="0" err="1">
                <a:solidFill>
                  <a:schemeClr val="hlink"/>
                </a:solidFill>
                <a:hlinkClick r:id="rId10"/>
              </a:rPr>
              <a:t>sql</a:t>
            </a:r>
            <a:r>
              <a:rPr lang="en-US" u="sng" dirty="0">
                <a:solidFill>
                  <a:schemeClr val="hlink"/>
                </a:solidFill>
                <a:hlinkClick r:id="rId10"/>
              </a:rPr>
              <a:t> </a:t>
            </a:r>
            <a:endParaRPr dirty="0"/>
          </a:p>
          <a:p>
            <a:pPr lvl="1">
              <a:buFont typeface="Arial" panose="020B0604020202020204" pitchFamily="34" charset="0"/>
              <a:buChar char="•"/>
            </a:pPr>
            <a:r>
              <a:rPr lang="en-US" u="sng" dirty="0">
                <a:solidFill>
                  <a:schemeClr val="hlink"/>
                </a:solidFill>
                <a:hlinkClick r:id="rId11"/>
              </a:rPr>
              <a:t>codecademy.com/learn/learn-</a:t>
            </a:r>
            <a:r>
              <a:rPr lang="en-US" u="sng" dirty="0" err="1">
                <a:solidFill>
                  <a:schemeClr val="hlink"/>
                </a:solidFill>
                <a:hlinkClick r:id="rId11"/>
              </a:rPr>
              <a:t>sql</a:t>
            </a:r>
            <a:endParaRPr dirty="0"/>
          </a:p>
        </p:txBody>
      </p:sp>
      <p:sp>
        <p:nvSpPr>
          <p:cNvPr id="276" name="Google Shape;276;p41"/>
          <p:cNvSpPr txBox="1"/>
          <p:nvPr/>
        </p:nvSpPr>
        <p:spPr>
          <a:xfrm rot="896679">
            <a:off x="5756853" y="779460"/>
            <a:ext cx="3095556" cy="1419605"/>
          </a:xfrm>
          <a:prstGeom prst="rect">
            <a:avLst/>
          </a:prstGeom>
          <a:noFill/>
          <a:ln>
            <a:noFill/>
          </a:ln>
        </p:spPr>
        <p:txBody>
          <a:bodyPr spcFirstLastPara="1" wrap="square" lIns="45713" tIns="45713" rIns="45713" bIns="45713" anchor="t" anchorCtr="0">
            <a:spAutoFit/>
          </a:bodyPr>
          <a:lstStyle/>
          <a:p>
            <a:pPr algn="ctr">
              <a:lnSpc>
                <a:spcPct val="115000"/>
              </a:lnSpc>
            </a:pPr>
            <a:r>
              <a:rPr lang="en-US" sz="1900" i="1">
                <a:latin typeface="Archivo"/>
                <a:ea typeface="Archivo"/>
                <a:cs typeface="Archivo"/>
                <a:sym typeface="Archivo"/>
              </a:rPr>
              <a:t>See you tomorrow</a:t>
            </a:r>
            <a:endParaRPr sz="1900" i="1">
              <a:latin typeface="Archivo"/>
              <a:ea typeface="Archivo"/>
              <a:cs typeface="Archivo"/>
              <a:sym typeface="Archivo"/>
            </a:endParaRPr>
          </a:p>
          <a:p>
            <a:pPr algn="ctr">
              <a:lnSpc>
                <a:spcPct val="115000"/>
              </a:lnSpc>
            </a:pPr>
            <a:r>
              <a:rPr lang="en-US" sz="1900" b="1">
                <a:latin typeface="Archivo"/>
                <a:ea typeface="Archivo"/>
                <a:cs typeface="Archivo"/>
                <a:sym typeface="Archivo"/>
              </a:rPr>
              <a:t>FireDAC: Your Secret Dataset Weapon </a:t>
            </a:r>
            <a:br>
              <a:rPr lang="en-US" sz="1900" b="1">
                <a:latin typeface="Archivo"/>
                <a:ea typeface="Archivo"/>
                <a:cs typeface="Archivo"/>
                <a:sym typeface="Archivo"/>
              </a:rPr>
            </a:br>
            <a:r>
              <a:rPr lang="en-US" sz="1800">
                <a:latin typeface="Archivo"/>
                <a:ea typeface="Archivo"/>
                <a:cs typeface="Archivo"/>
                <a:sym typeface="Archivo"/>
              </a:rPr>
              <a:t>August 13, 1:00 PM (CST) </a:t>
            </a:r>
            <a:endParaRPr sz="1800">
              <a:latin typeface="Archivo"/>
              <a:ea typeface="Archivo"/>
              <a:cs typeface="Archivo"/>
              <a:sym typeface="Archivo"/>
            </a:endParaRPr>
          </a:p>
        </p:txBody>
      </p:sp>
      <p:sp>
        <p:nvSpPr>
          <p:cNvPr id="277" name="Google Shape;277;p41"/>
          <p:cNvSpPr txBox="1"/>
          <p:nvPr/>
        </p:nvSpPr>
        <p:spPr>
          <a:xfrm>
            <a:off x="5091400" y="4546363"/>
            <a:ext cx="3448050" cy="446262"/>
          </a:xfrm>
          <a:prstGeom prst="rect">
            <a:avLst/>
          </a:prstGeom>
          <a:noFill/>
          <a:ln>
            <a:noFill/>
          </a:ln>
        </p:spPr>
        <p:txBody>
          <a:bodyPr spcFirstLastPara="1" wrap="square" lIns="45713" tIns="45713" rIns="45713" bIns="45713" anchor="t" anchorCtr="0">
            <a:spAutoFit/>
          </a:bodyPr>
          <a:lstStyle/>
          <a:p>
            <a:pPr algn="ctr"/>
            <a:r>
              <a:rPr lang="en-US" sz="1150">
                <a:latin typeface="Roboto"/>
                <a:ea typeface="Roboto"/>
                <a:cs typeface="Roboto"/>
                <a:sym typeface="Roboto"/>
              </a:rPr>
              <a:t>Slides and samples </a:t>
            </a:r>
            <a:endParaRPr sz="1150">
              <a:latin typeface="Roboto"/>
              <a:ea typeface="Roboto"/>
              <a:cs typeface="Roboto"/>
              <a:sym typeface="Roboto"/>
            </a:endParaRPr>
          </a:p>
          <a:p>
            <a:pPr algn="ctr"/>
            <a:r>
              <a:rPr lang="en-US" sz="1150" u="sng">
                <a:solidFill>
                  <a:schemeClr val="hlink"/>
                </a:solidFill>
                <a:latin typeface="Roboto"/>
                <a:ea typeface="Roboto"/>
                <a:cs typeface="Roboto"/>
                <a:sym typeface="Roboto"/>
                <a:hlinkClick r:id="rId12"/>
              </a:rPr>
              <a:t>github.com/jimmckeeth/FireDAC-Fundamentals</a:t>
            </a:r>
            <a:endParaRPr sz="115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5"/>
          <p:cNvPicPr preferRelativeResize="0"/>
          <p:nvPr/>
        </p:nvPicPr>
        <p:blipFill>
          <a:blip r:embed="rId3">
            <a:alphaModFix amt="11000"/>
          </a:blip>
          <a:stretch>
            <a:fillRect/>
          </a:stretch>
        </p:blipFill>
        <p:spPr>
          <a:xfrm>
            <a:off x="2036738" y="194269"/>
            <a:ext cx="2881725" cy="4611714"/>
          </a:xfrm>
          <a:prstGeom prst="rect">
            <a:avLst/>
          </a:prstGeom>
          <a:noFill/>
          <a:ln>
            <a:noFill/>
          </a:ln>
        </p:spPr>
      </p:pic>
      <p:pic>
        <p:nvPicPr>
          <p:cNvPr id="62" name="Google Shape;62;p15"/>
          <p:cNvPicPr preferRelativeResize="0"/>
          <p:nvPr/>
        </p:nvPicPr>
        <p:blipFill rotWithShape="1">
          <a:blip r:embed="rId4">
            <a:alphaModFix/>
          </a:blip>
          <a:srcRect l="28814" t="23639" r="32316" b="50500"/>
          <a:stretch/>
        </p:blipFill>
        <p:spPr>
          <a:xfrm>
            <a:off x="712350" y="1425000"/>
            <a:ext cx="2293500" cy="2293500"/>
          </a:xfrm>
          <a:prstGeom prst="ellipse">
            <a:avLst/>
          </a:prstGeom>
          <a:noFill/>
          <a:ln w="152400" cap="flat" cmpd="sng">
            <a:solidFill>
              <a:srgbClr val="FCE5CD"/>
            </a:solidFill>
            <a:prstDash val="solid"/>
            <a:round/>
            <a:headEnd type="none" w="sm" len="sm"/>
            <a:tailEnd type="none" w="sm" len="sm"/>
          </a:ln>
        </p:spPr>
      </p:pic>
      <p:grpSp>
        <p:nvGrpSpPr>
          <p:cNvPr id="63" name="Google Shape;63;p15"/>
          <p:cNvGrpSpPr/>
          <p:nvPr/>
        </p:nvGrpSpPr>
        <p:grpSpPr>
          <a:xfrm>
            <a:off x="3269850" y="1425000"/>
            <a:ext cx="2973000" cy="2266276"/>
            <a:chOff x="6171000" y="2850000"/>
            <a:chExt cx="5946000" cy="4532552"/>
          </a:xfrm>
        </p:grpSpPr>
        <p:sp>
          <p:nvSpPr>
            <p:cNvPr id="64" name="Google Shape;64;p15"/>
            <p:cNvSpPr txBox="1"/>
            <p:nvPr/>
          </p:nvSpPr>
          <p:spPr>
            <a:xfrm>
              <a:off x="6171000" y="3936000"/>
              <a:ext cx="5946000" cy="1031024"/>
            </a:xfrm>
            <a:prstGeom prst="rect">
              <a:avLst/>
            </a:prstGeom>
            <a:noFill/>
            <a:ln>
              <a:noFill/>
            </a:ln>
          </p:spPr>
          <p:txBody>
            <a:bodyPr spcFirstLastPara="1" wrap="square" lIns="45713" tIns="45713" rIns="45713" bIns="45713" anchor="t" anchorCtr="0">
              <a:spAutoFit/>
            </a:bodyPr>
            <a:lstStyle/>
            <a:p>
              <a:r>
                <a:rPr lang="en-US" sz="2750">
                  <a:solidFill>
                    <a:srgbClr val="980000"/>
                  </a:solidFill>
                  <a:latin typeface="Archivo"/>
                  <a:ea typeface="Archivo"/>
                  <a:cs typeface="Archivo"/>
                  <a:sym typeface="Archivo"/>
                </a:rPr>
                <a:t>GDK Software</a:t>
              </a:r>
              <a:endParaRPr sz="2750">
                <a:solidFill>
                  <a:srgbClr val="980000"/>
                </a:solidFill>
                <a:latin typeface="Archivo"/>
                <a:ea typeface="Archivo"/>
                <a:cs typeface="Archivo"/>
                <a:sym typeface="Archivo"/>
              </a:endParaRPr>
            </a:p>
          </p:txBody>
        </p:sp>
        <p:sp>
          <p:nvSpPr>
            <p:cNvPr id="65" name="Google Shape;65;p15"/>
            <p:cNvSpPr txBox="1"/>
            <p:nvPr/>
          </p:nvSpPr>
          <p:spPr>
            <a:xfrm>
              <a:off x="6171000" y="2850000"/>
              <a:ext cx="5946000" cy="1138746"/>
            </a:xfrm>
            <a:prstGeom prst="rect">
              <a:avLst/>
            </a:prstGeom>
            <a:noFill/>
            <a:ln>
              <a:noFill/>
            </a:ln>
          </p:spPr>
          <p:txBody>
            <a:bodyPr spcFirstLastPara="1" wrap="square" lIns="45713" tIns="45713" rIns="45713" bIns="45713" anchor="t" anchorCtr="0">
              <a:spAutoFit/>
            </a:bodyPr>
            <a:lstStyle/>
            <a:p>
              <a:r>
                <a:rPr lang="en-US" sz="3100">
                  <a:latin typeface="Archivo Black"/>
                  <a:ea typeface="Archivo Black"/>
                  <a:cs typeface="Archivo Black"/>
                  <a:sym typeface="Archivo Black"/>
                </a:rPr>
                <a:t>Jim McKeeth</a:t>
              </a:r>
              <a:endParaRPr sz="3100">
                <a:latin typeface="Archivo Black"/>
                <a:ea typeface="Archivo Black"/>
                <a:cs typeface="Archivo Black"/>
                <a:sym typeface="Archivo Black"/>
              </a:endParaRPr>
            </a:p>
          </p:txBody>
        </p:sp>
        <p:sp>
          <p:nvSpPr>
            <p:cNvPr id="66" name="Google Shape;66;p15"/>
            <p:cNvSpPr txBox="1"/>
            <p:nvPr/>
          </p:nvSpPr>
          <p:spPr>
            <a:xfrm>
              <a:off x="6171000" y="5012700"/>
              <a:ext cx="5946000" cy="2369852"/>
            </a:xfrm>
            <a:prstGeom prst="rect">
              <a:avLst/>
            </a:prstGeom>
            <a:noFill/>
            <a:ln>
              <a:noFill/>
            </a:ln>
          </p:spPr>
          <p:txBody>
            <a:bodyPr spcFirstLastPara="1" wrap="square" lIns="45713" tIns="45713" rIns="45713" bIns="45713" anchor="t" anchorCtr="0">
              <a:spAutoFit/>
            </a:bodyPr>
            <a:lstStyle/>
            <a:p>
              <a:r>
                <a:rPr lang="en-US" sz="1800"/>
                <a:t>Embarcadero Delphi MVP</a:t>
              </a:r>
              <a:endParaRPr sz="1800"/>
            </a:p>
            <a:p>
              <a:r>
                <a:rPr lang="en-US" sz="1800"/>
                <a:t>Director of Consulting</a:t>
              </a:r>
              <a:endParaRPr sz="1800"/>
            </a:p>
            <a:p>
              <a:r>
                <a:rPr lang="en-US" sz="1750"/>
                <a:t>jim@gdksoftware.com</a:t>
              </a:r>
              <a:endParaRPr sz="1750"/>
            </a:p>
            <a:p>
              <a:r>
                <a:rPr lang="en-US" sz="1750"/>
                <a:t>gdksoftware.com</a:t>
              </a:r>
              <a:endParaRPr sz="1750"/>
            </a:p>
          </p:txBody>
        </p:sp>
      </p:grpSp>
      <p:pic>
        <p:nvPicPr>
          <p:cNvPr id="67" name="Google Shape;67;p15"/>
          <p:cNvPicPr preferRelativeResize="0"/>
          <p:nvPr/>
        </p:nvPicPr>
        <p:blipFill>
          <a:blip r:embed="rId5">
            <a:alphaModFix/>
          </a:blip>
          <a:stretch>
            <a:fillRect/>
          </a:stretch>
        </p:blipFill>
        <p:spPr>
          <a:xfrm>
            <a:off x="1877800" y="4117938"/>
            <a:ext cx="3719062" cy="56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540488" y="958963"/>
            <a:ext cx="6820946" cy="3558300"/>
          </a:xfrm>
          <a:prstGeom prst="rect">
            <a:avLst/>
          </a:prstGeom>
          <a:noFill/>
          <a:ln>
            <a:noFill/>
          </a:ln>
        </p:spPr>
        <p:txBody>
          <a:bodyPr spcFirstLastPara="1" wrap="square" lIns="91425" tIns="45700" rIns="91425" bIns="45700" anchor="t" anchorCtr="0">
            <a:noAutofit/>
          </a:bodyPr>
          <a:lstStyle/>
          <a:p>
            <a:pPr marL="228600" indent="-234950">
              <a:lnSpc>
                <a:spcPct val="150000"/>
              </a:lnSpc>
              <a:buSzPts val="3800"/>
              <a:buFont typeface="Archivo"/>
              <a:buChar char="●"/>
            </a:pPr>
            <a:r>
              <a:rPr lang="en-US" sz="1900" dirty="0">
                <a:latin typeface="Archivo"/>
                <a:ea typeface="Archivo"/>
                <a:cs typeface="Archivo"/>
                <a:sym typeface="Archivo"/>
              </a:rPr>
              <a:t>SQL Refresher</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Database access</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Basics of FireDAC</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Essential Components</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Connecting to Local DB</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Connecting to </a:t>
            </a:r>
            <a:r>
              <a:rPr lang="en-US" sz="1900" dirty="0" err="1">
                <a:latin typeface="Archivo"/>
                <a:ea typeface="Archivo"/>
                <a:cs typeface="Archivo"/>
                <a:sym typeface="Archivo"/>
              </a:rPr>
              <a:t>to</a:t>
            </a:r>
            <a:r>
              <a:rPr lang="en-US" sz="1900" dirty="0">
                <a:latin typeface="Archivo"/>
                <a:ea typeface="Archivo"/>
                <a:cs typeface="Archivo"/>
                <a:sym typeface="Archivo"/>
              </a:rPr>
              <a:t> Remote DB</a:t>
            </a:r>
            <a:endParaRPr sz="1900" dirty="0">
              <a:latin typeface="Archivo"/>
              <a:ea typeface="Archivo"/>
              <a:cs typeface="Archivo"/>
              <a:sym typeface="Archivo"/>
            </a:endParaRPr>
          </a:p>
          <a:p>
            <a:pPr marL="228600" indent="-234950">
              <a:lnSpc>
                <a:spcPct val="150000"/>
              </a:lnSpc>
              <a:buSzPts val="3800"/>
              <a:buFont typeface="Archivo"/>
              <a:buChar char="●"/>
            </a:pPr>
            <a:r>
              <a:rPr lang="en-US" sz="1900" dirty="0">
                <a:latin typeface="Archivo"/>
                <a:ea typeface="Archivo"/>
                <a:cs typeface="Archivo"/>
                <a:sym typeface="Archivo"/>
              </a:rPr>
              <a:t>Resources</a:t>
            </a:r>
            <a:endParaRPr sz="1900" dirty="0">
              <a:latin typeface="Archivo"/>
              <a:ea typeface="Archivo"/>
              <a:cs typeface="Archivo"/>
              <a:sym typeface="Archivo"/>
            </a:endParaRPr>
          </a:p>
          <a:p>
            <a:pPr marL="228600" indent="-234950">
              <a:lnSpc>
                <a:spcPct val="115000"/>
              </a:lnSpc>
              <a:buSzPts val="3800"/>
              <a:buFont typeface="Archivo"/>
              <a:buChar char="●"/>
            </a:pPr>
            <a:r>
              <a:rPr lang="en-US" sz="1900" dirty="0">
                <a:latin typeface="Archivo"/>
                <a:ea typeface="Archivo"/>
                <a:cs typeface="Archivo"/>
                <a:sym typeface="Archivo"/>
              </a:rPr>
              <a:t>Be sure to catch tomorrow's session: </a:t>
            </a:r>
            <a:br>
              <a:rPr lang="en-US" sz="1900" dirty="0">
                <a:latin typeface="Archivo"/>
                <a:ea typeface="Archivo"/>
                <a:cs typeface="Archivo"/>
                <a:sym typeface="Archivo"/>
              </a:rPr>
            </a:br>
            <a:r>
              <a:rPr lang="en-US" sz="1900" b="1" dirty="0">
                <a:latin typeface="Archivo"/>
                <a:ea typeface="Archivo"/>
                <a:cs typeface="Archivo"/>
                <a:sym typeface="Archivo"/>
              </a:rPr>
              <a:t>FireDAC: Your Secret Dataset Weapon </a:t>
            </a:r>
            <a:br>
              <a:rPr lang="en-US" sz="1900" b="1" dirty="0">
                <a:latin typeface="Archivo"/>
                <a:ea typeface="Archivo"/>
                <a:cs typeface="Archivo"/>
                <a:sym typeface="Archivo"/>
              </a:rPr>
            </a:br>
            <a:r>
              <a:rPr lang="en-US" sz="1800" dirty="0">
                <a:latin typeface="Archivo"/>
                <a:ea typeface="Archivo"/>
                <a:cs typeface="Archivo"/>
                <a:sym typeface="Archivo"/>
              </a:rPr>
              <a:t>August 13, 1:00 PM (CST) </a:t>
            </a:r>
            <a:endParaRPr sz="1800" dirty="0">
              <a:latin typeface="Archivo"/>
              <a:ea typeface="Archivo"/>
              <a:cs typeface="Archivo"/>
              <a:sym typeface="Archivo"/>
            </a:endParaRPr>
          </a:p>
        </p:txBody>
      </p:sp>
      <p:sp>
        <p:nvSpPr>
          <p:cNvPr id="73" name="Google Shape;73;p16"/>
          <p:cNvSpPr txBox="1"/>
          <p:nvPr/>
        </p:nvSpPr>
        <p:spPr>
          <a:xfrm>
            <a:off x="540488" y="312463"/>
            <a:ext cx="3199200" cy="1089515"/>
          </a:xfrm>
          <a:prstGeom prst="rect">
            <a:avLst/>
          </a:prstGeom>
          <a:noFill/>
          <a:ln>
            <a:noFill/>
          </a:ln>
        </p:spPr>
        <p:txBody>
          <a:bodyPr spcFirstLastPara="1" wrap="square" lIns="45713" tIns="45713" rIns="45713" bIns="45713" anchor="t" anchorCtr="0">
            <a:spAutoFit/>
          </a:bodyPr>
          <a:lstStyle/>
          <a:p>
            <a:pPr>
              <a:lnSpc>
                <a:spcPct val="180000"/>
              </a:lnSpc>
            </a:pPr>
            <a:r>
              <a:rPr lang="en-US" sz="3600" b="1">
                <a:solidFill>
                  <a:srgbClr val="980000"/>
                </a:solidFill>
                <a:latin typeface="Archivo"/>
                <a:ea typeface="Archivo"/>
                <a:cs typeface="Archivo"/>
                <a:sym typeface="Archivo"/>
              </a:rPr>
              <a:t>INTERFACE</a:t>
            </a:r>
            <a:endParaRPr sz="3600">
              <a:solidFill>
                <a:srgbClr val="980000"/>
              </a:solidFill>
            </a:endParaRPr>
          </a:p>
        </p:txBody>
      </p:sp>
      <p:pic>
        <p:nvPicPr>
          <p:cNvPr id="74" name="Google Shape;74;p16"/>
          <p:cNvPicPr preferRelativeResize="0"/>
          <p:nvPr/>
        </p:nvPicPr>
        <p:blipFill>
          <a:blip r:embed="rId3">
            <a:alphaModFix amt="11000"/>
          </a:blip>
          <a:stretch>
            <a:fillRect/>
          </a:stretch>
        </p:blipFill>
        <p:spPr>
          <a:xfrm>
            <a:off x="3880288" y="265894"/>
            <a:ext cx="2881725" cy="4611714"/>
          </a:xfrm>
          <a:prstGeom prst="rect">
            <a:avLst/>
          </a:prstGeom>
          <a:noFill/>
          <a:ln>
            <a:noFill/>
          </a:ln>
        </p:spPr>
      </p:pic>
      <p:sp>
        <p:nvSpPr>
          <p:cNvPr id="75" name="Google Shape;75;p16"/>
          <p:cNvSpPr txBox="1"/>
          <p:nvPr/>
        </p:nvSpPr>
        <p:spPr>
          <a:xfrm>
            <a:off x="3597125" y="1079263"/>
            <a:ext cx="3448050" cy="446262"/>
          </a:xfrm>
          <a:prstGeom prst="rect">
            <a:avLst/>
          </a:prstGeom>
          <a:noFill/>
          <a:ln>
            <a:noFill/>
          </a:ln>
        </p:spPr>
        <p:txBody>
          <a:bodyPr spcFirstLastPara="1" wrap="square" lIns="45713" tIns="45713" rIns="45713" bIns="45713" anchor="t" anchorCtr="0">
            <a:spAutoFit/>
          </a:bodyPr>
          <a:lstStyle/>
          <a:p>
            <a:pPr algn="ctr"/>
            <a:r>
              <a:rPr lang="en-US" sz="1150">
                <a:latin typeface="Roboto"/>
                <a:ea typeface="Roboto"/>
                <a:cs typeface="Roboto"/>
                <a:sym typeface="Roboto"/>
              </a:rPr>
              <a:t>Slides and samples </a:t>
            </a:r>
            <a:endParaRPr sz="1150">
              <a:latin typeface="Roboto"/>
              <a:ea typeface="Roboto"/>
              <a:cs typeface="Roboto"/>
              <a:sym typeface="Roboto"/>
            </a:endParaRPr>
          </a:p>
          <a:p>
            <a:pPr algn="ctr"/>
            <a:r>
              <a:rPr lang="en-US" sz="1150" u="sng">
                <a:solidFill>
                  <a:schemeClr val="hlink"/>
                </a:solidFill>
                <a:latin typeface="Roboto"/>
                <a:ea typeface="Roboto"/>
                <a:cs typeface="Roboto"/>
                <a:sym typeface="Roboto"/>
                <a:hlinkClick r:id="rId4"/>
              </a:rPr>
              <a:t>github.com/jimmckeeth/FireDAC-Fundamentals</a:t>
            </a:r>
            <a:endParaRPr sz="115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465988" y="467177"/>
            <a:ext cx="7077750" cy="4139250"/>
          </a:xfrm>
          <a:prstGeom prst="rect">
            <a:avLst/>
          </a:prstGeom>
        </p:spPr>
        <p:txBody>
          <a:bodyPr spcFirstLastPara="1" wrap="square" lIns="45713" tIns="45713" rIns="45713" bIns="45713" anchor="t" anchorCtr="0">
            <a:noAutofit/>
          </a:bodyPr>
          <a:lstStyle/>
          <a:p>
            <a:pPr>
              <a:lnSpc>
                <a:spcPct val="115000"/>
              </a:lnSpc>
              <a:spcBef>
                <a:spcPts val="600"/>
              </a:spcBef>
            </a:pPr>
            <a:r>
              <a:rPr lang="en-US" sz="1800" b="1">
                <a:latin typeface="Archivo"/>
                <a:ea typeface="Archivo"/>
                <a:cs typeface="Archivo"/>
                <a:sym typeface="Archivo"/>
              </a:rPr>
              <a:t>Introduction to FireDAC: Fundamentals of Data Access</a:t>
            </a:r>
            <a:endParaRPr sz="1800" b="1">
              <a:latin typeface="Archivo"/>
              <a:ea typeface="Archivo"/>
              <a:cs typeface="Archivo"/>
              <a:sym typeface="Archivo"/>
            </a:endParaRPr>
          </a:p>
          <a:p>
            <a:pPr>
              <a:lnSpc>
                <a:spcPct val="115000"/>
              </a:lnSpc>
              <a:spcBef>
                <a:spcPts val="600"/>
              </a:spcBef>
            </a:pPr>
            <a:r>
              <a:rPr lang="en-US" sz="1800" b="1">
                <a:latin typeface="Archivo"/>
                <a:ea typeface="Archivo"/>
                <a:cs typeface="Archivo"/>
                <a:sym typeface="Archivo"/>
              </a:rPr>
              <a:t>Jim McKeeth, GDK Software</a:t>
            </a:r>
            <a:endParaRPr sz="1800" b="1">
              <a:latin typeface="Archivo"/>
              <a:ea typeface="Archivo"/>
              <a:cs typeface="Archivo"/>
              <a:sym typeface="Archivo"/>
            </a:endParaRPr>
          </a:p>
          <a:p>
            <a:pPr>
              <a:lnSpc>
                <a:spcPct val="115000"/>
              </a:lnSpc>
              <a:spcBef>
                <a:spcPts val="600"/>
              </a:spcBef>
            </a:pPr>
            <a:r>
              <a:rPr lang="en-US" sz="1800" b="1">
                <a:latin typeface="Archivo"/>
                <a:ea typeface="Archivo"/>
                <a:cs typeface="Archivo"/>
                <a:sym typeface="Archivo"/>
              </a:rPr>
              <a:t>jim@gdksoftware.com | www.gdksoftware.com</a:t>
            </a:r>
            <a:endParaRPr sz="1800" b="1">
              <a:latin typeface="Archivo"/>
              <a:ea typeface="Archivo"/>
              <a:cs typeface="Archivo"/>
              <a:sym typeface="Archivo"/>
            </a:endParaRPr>
          </a:p>
          <a:p>
            <a:pPr>
              <a:lnSpc>
                <a:spcPct val="115000"/>
              </a:lnSpc>
              <a:spcBef>
                <a:spcPts val="600"/>
              </a:spcBef>
            </a:pPr>
            <a:r>
              <a:rPr lang="en-US" sz="1800" b="1">
                <a:latin typeface="Archivo"/>
                <a:ea typeface="Archivo"/>
                <a:cs typeface="Archivo"/>
                <a:sym typeface="Archivo"/>
              </a:rPr>
              <a:t>August 12, 1:00 PM (CST) </a:t>
            </a:r>
            <a:endParaRPr sz="1800" b="1">
              <a:latin typeface="Archivo"/>
              <a:ea typeface="Archivo"/>
              <a:cs typeface="Archivo"/>
              <a:sym typeface="Archivo"/>
            </a:endParaRPr>
          </a:p>
          <a:p>
            <a:pPr>
              <a:lnSpc>
                <a:spcPct val="115000"/>
              </a:lnSpc>
              <a:spcBef>
                <a:spcPts val="600"/>
              </a:spcBef>
              <a:spcAft>
                <a:spcPts val="600"/>
              </a:spcAft>
            </a:pPr>
            <a:r>
              <a:rPr lang="en-US" sz="1800">
                <a:latin typeface="Archivo"/>
                <a:ea typeface="Archivo"/>
                <a:cs typeface="Archivo"/>
                <a:sym typeface="Archivo"/>
              </a:rPr>
              <a:t>Do you want to access data in your application? FireDAC is the answer. This session provides a comprehensive introduction to the essentials of using FireDAC for accessing various types of data and databases across multiple platforms. Whether you're working with local databases or remote servers, you'll learn the foundational techniques to efficiently manage data in your Delphi applications. A basic understanding of SQL is recommended to make the most of this session. Be sure to catch the FireDAC: Your Secret Dataset Weapon session tomorrow!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77375" y="1952625"/>
            <a:ext cx="7077750" cy="1367850"/>
          </a:xfrm>
          <a:prstGeom prst="rect">
            <a:avLst/>
          </a:prstGeom>
        </p:spPr>
        <p:txBody>
          <a:bodyPr spcFirstLastPara="1" wrap="square" lIns="45713" tIns="45713" rIns="45713" bIns="45713" anchor="t" anchorCtr="0">
            <a:noAutofit/>
          </a:bodyPr>
          <a:lstStyle/>
          <a:p>
            <a:r>
              <a:rPr lang="en-US" sz="5200" b="1">
                <a:solidFill>
                  <a:srgbClr val="980000"/>
                </a:solidFill>
                <a:latin typeface="Consolas"/>
                <a:ea typeface="Consolas"/>
                <a:cs typeface="Consolas"/>
                <a:sym typeface="Consolas"/>
              </a:rPr>
              <a:t>IMPLEMENTATION</a:t>
            </a:r>
            <a:endParaRPr sz="5200" b="1">
              <a:solidFill>
                <a:srgbClr val="98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416163" y="503288"/>
            <a:ext cx="4089000" cy="526500"/>
          </a:xfrm>
          <a:prstGeom prst="rect">
            <a:avLst/>
          </a:prstGeom>
          <a:noFill/>
          <a:ln>
            <a:noFill/>
          </a:ln>
        </p:spPr>
        <p:txBody>
          <a:bodyPr spcFirstLastPara="1" wrap="square" lIns="45713" tIns="45713" rIns="45713" bIns="45713" anchor="b" anchorCtr="0">
            <a:noAutofit/>
          </a:bodyPr>
          <a:lstStyle/>
          <a:p>
            <a:r>
              <a:rPr lang="en-US" sz="2250" b="1"/>
              <a:t>FireDAC Database Access</a:t>
            </a:r>
            <a:endParaRPr sz="2250" b="1"/>
          </a:p>
        </p:txBody>
      </p:sp>
      <p:pic>
        <p:nvPicPr>
          <p:cNvPr id="91" name="Google Shape;91;p19"/>
          <p:cNvPicPr preferRelativeResize="0"/>
          <p:nvPr/>
        </p:nvPicPr>
        <p:blipFill>
          <a:blip r:embed="rId3">
            <a:alphaModFix amt="5000"/>
          </a:blip>
          <a:stretch>
            <a:fillRect/>
          </a:stretch>
        </p:blipFill>
        <p:spPr>
          <a:xfrm>
            <a:off x="1038313" y="800941"/>
            <a:ext cx="2213051" cy="3541620"/>
          </a:xfrm>
          <a:prstGeom prst="rect">
            <a:avLst/>
          </a:prstGeom>
          <a:noFill/>
          <a:ln>
            <a:noFill/>
          </a:ln>
        </p:spPr>
      </p:pic>
      <p:sp>
        <p:nvSpPr>
          <p:cNvPr id="92" name="Google Shape;92;p19"/>
          <p:cNvSpPr txBox="1">
            <a:spLocks noGrp="1"/>
          </p:cNvSpPr>
          <p:nvPr>
            <p:ph type="title" idx="2"/>
          </p:nvPr>
        </p:nvSpPr>
        <p:spPr>
          <a:xfrm>
            <a:off x="416163" y="1180988"/>
            <a:ext cx="3968700" cy="2350050"/>
          </a:xfrm>
          <a:prstGeom prst="rect">
            <a:avLst/>
          </a:prstGeom>
          <a:noFill/>
          <a:ln>
            <a:noFill/>
          </a:ln>
        </p:spPr>
        <p:txBody>
          <a:bodyPr spcFirstLastPara="1" wrap="square" lIns="45713" tIns="45713" rIns="45713" bIns="45713" anchor="ctr" anchorCtr="0">
            <a:noAutofit/>
          </a:bodyPr>
          <a:lstStyle/>
          <a:p>
            <a:pPr marL="228600" indent="-215900">
              <a:lnSpc>
                <a:spcPct val="150000"/>
              </a:lnSpc>
              <a:buSzPts val="3200"/>
              <a:buFont typeface="Roboto Light"/>
              <a:buChar char="●"/>
            </a:pPr>
            <a:r>
              <a:rPr lang="en-US" sz="1600">
                <a:latin typeface="Roboto Light"/>
                <a:ea typeface="Roboto Light"/>
                <a:cs typeface="Roboto Light"/>
                <a:sym typeface="Roboto Light"/>
              </a:rPr>
              <a:t>Universal data access components</a:t>
            </a:r>
            <a:endParaRPr sz="1600">
              <a:latin typeface="Roboto Light"/>
              <a:ea typeface="Roboto Light"/>
              <a:cs typeface="Roboto Light"/>
              <a:sym typeface="Roboto Light"/>
            </a:endParaRPr>
          </a:p>
          <a:p>
            <a:pPr marL="457200" lvl="1" indent="-215900">
              <a:lnSpc>
                <a:spcPct val="150000"/>
              </a:lnSpc>
              <a:buSzPts val="3200"/>
              <a:buFont typeface="Roboto Light"/>
              <a:buChar char="○"/>
            </a:pPr>
            <a:r>
              <a:rPr lang="en-US" sz="1600">
                <a:latin typeface="Roboto Light"/>
                <a:ea typeface="Roboto Light"/>
                <a:cs typeface="Roboto Light"/>
                <a:sym typeface="Roboto Light"/>
              </a:rPr>
              <a:t>Same components for all DBs</a:t>
            </a:r>
            <a:endParaRPr sz="1600">
              <a:latin typeface="Roboto Light"/>
              <a:ea typeface="Roboto Light"/>
              <a:cs typeface="Roboto Light"/>
              <a:sym typeface="Roboto Light"/>
            </a:endParaRPr>
          </a:p>
          <a:p>
            <a:pPr marL="228600" indent="-215900">
              <a:lnSpc>
                <a:spcPct val="150000"/>
              </a:lnSpc>
              <a:buSzPts val="3200"/>
              <a:buFont typeface="Roboto Light"/>
              <a:buChar char="●"/>
            </a:pPr>
            <a:r>
              <a:rPr lang="en-US" sz="1600">
                <a:latin typeface="Roboto Light"/>
                <a:ea typeface="Roboto Light"/>
                <a:cs typeface="Roboto Light"/>
                <a:sym typeface="Roboto Light"/>
              </a:rPr>
              <a:t>Platform independent</a:t>
            </a:r>
            <a:endParaRPr sz="1600">
              <a:latin typeface="Roboto Light"/>
              <a:ea typeface="Roboto Light"/>
              <a:cs typeface="Roboto Light"/>
              <a:sym typeface="Roboto Light"/>
            </a:endParaRPr>
          </a:p>
          <a:p>
            <a:pPr marL="228600" indent="-215900">
              <a:lnSpc>
                <a:spcPct val="150000"/>
              </a:lnSpc>
              <a:buSzPts val="3200"/>
              <a:buFont typeface="Roboto Light"/>
              <a:buChar char="●"/>
            </a:pPr>
            <a:r>
              <a:rPr lang="en-US" sz="1600">
                <a:latin typeface="Roboto Light"/>
                <a:ea typeface="Roboto Light"/>
                <a:cs typeface="Roboto Light"/>
                <a:sym typeface="Roboto Light"/>
              </a:rPr>
              <a:t>TDataset descendent</a:t>
            </a:r>
            <a:endParaRPr sz="1600">
              <a:latin typeface="Roboto Light"/>
              <a:ea typeface="Roboto Light"/>
              <a:cs typeface="Roboto Light"/>
              <a:sym typeface="Roboto Light"/>
            </a:endParaRPr>
          </a:p>
          <a:p>
            <a:pPr marL="228600" indent="-215900">
              <a:lnSpc>
                <a:spcPct val="150000"/>
              </a:lnSpc>
              <a:buSzPts val="3200"/>
              <a:buFont typeface="Roboto Light"/>
              <a:buChar char="●"/>
            </a:pPr>
            <a:r>
              <a:rPr lang="en-US" sz="1600">
                <a:latin typeface="Roboto Light"/>
                <a:ea typeface="Roboto Light"/>
                <a:cs typeface="Roboto Light"/>
                <a:sym typeface="Roboto Light"/>
              </a:rPr>
              <a:t>Data Aware, Live Binding, or GUI</a:t>
            </a:r>
            <a:r>
              <a:rPr lang="en-US" sz="1600" i="1">
                <a:latin typeface="Roboto Light"/>
                <a:ea typeface="Roboto Light"/>
                <a:cs typeface="Roboto Light"/>
                <a:sym typeface="Roboto Light"/>
              </a:rPr>
              <a:t> free</a:t>
            </a:r>
            <a:endParaRPr sz="1600" i="1">
              <a:latin typeface="Roboto Light"/>
              <a:ea typeface="Roboto Light"/>
              <a:cs typeface="Roboto Light"/>
              <a:sym typeface="Roboto Light"/>
            </a:endParaRPr>
          </a:p>
          <a:p>
            <a:pPr marL="228600" indent="-215900">
              <a:lnSpc>
                <a:spcPct val="150000"/>
              </a:lnSpc>
              <a:buSzPts val="3200"/>
              <a:buFont typeface="Roboto Light"/>
              <a:buChar char="●"/>
            </a:pPr>
            <a:r>
              <a:rPr lang="en-US" sz="1600">
                <a:latin typeface="Roboto Light"/>
                <a:ea typeface="Roboto Light"/>
                <a:cs typeface="Roboto Light"/>
                <a:sym typeface="Roboto Light"/>
              </a:rPr>
              <a:t>Database specific features</a:t>
            </a:r>
            <a:endParaRPr sz="1600">
              <a:latin typeface="Roboto Light"/>
              <a:ea typeface="Roboto Light"/>
              <a:cs typeface="Roboto Light"/>
              <a:sym typeface="Roboto Light"/>
            </a:endParaRPr>
          </a:p>
        </p:txBody>
      </p:sp>
      <p:pic>
        <p:nvPicPr>
          <p:cNvPr id="93" name="Google Shape;93;p19"/>
          <p:cNvPicPr preferRelativeResize="0"/>
          <p:nvPr/>
        </p:nvPicPr>
        <p:blipFill>
          <a:blip r:embed="rId4">
            <a:alphaModFix/>
          </a:blip>
          <a:stretch>
            <a:fillRect/>
          </a:stretch>
        </p:blipFill>
        <p:spPr>
          <a:xfrm rot="-78">
            <a:off x="1442176" y="3925480"/>
            <a:ext cx="848251" cy="848018"/>
          </a:xfrm>
          <a:prstGeom prst="rect">
            <a:avLst/>
          </a:prstGeom>
          <a:noFill/>
          <a:ln>
            <a:noFill/>
          </a:ln>
        </p:spPr>
      </p:pic>
      <p:pic>
        <p:nvPicPr>
          <p:cNvPr id="94" name="Google Shape;94;p19"/>
          <p:cNvPicPr preferRelativeResize="0"/>
          <p:nvPr/>
        </p:nvPicPr>
        <p:blipFill rotWithShape="1">
          <a:blip r:embed="rId5">
            <a:alphaModFix/>
          </a:blip>
          <a:srcRect l="16108" t="4431" r="16237" b="28114"/>
          <a:stretch/>
        </p:blipFill>
        <p:spPr>
          <a:xfrm rot="-79">
            <a:off x="416163" y="3925478"/>
            <a:ext cx="886588" cy="848021"/>
          </a:xfrm>
          <a:prstGeom prst="rect">
            <a:avLst/>
          </a:prstGeom>
          <a:noFill/>
          <a:ln>
            <a:noFill/>
          </a:ln>
        </p:spPr>
      </p:pic>
      <p:pic>
        <p:nvPicPr>
          <p:cNvPr id="95" name="Google Shape;95;p19"/>
          <p:cNvPicPr preferRelativeResize="0"/>
          <p:nvPr/>
        </p:nvPicPr>
        <p:blipFill>
          <a:blip r:embed="rId6">
            <a:alphaModFix/>
          </a:blip>
          <a:stretch>
            <a:fillRect/>
          </a:stretch>
        </p:blipFill>
        <p:spPr>
          <a:xfrm rot="-79">
            <a:off x="2429853" y="3921487"/>
            <a:ext cx="719875" cy="856003"/>
          </a:xfrm>
          <a:prstGeom prst="rect">
            <a:avLst/>
          </a:prstGeom>
          <a:noFill/>
          <a:ln>
            <a:noFill/>
          </a:ln>
        </p:spPr>
      </p:pic>
      <p:pic>
        <p:nvPicPr>
          <p:cNvPr id="96" name="Google Shape;96;p19"/>
          <p:cNvPicPr preferRelativeResize="0"/>
          <p:nvPr/>
        </p:nvPicPr>
        <p:blipFill>
          <a:blip r:embed="rId7">
            <a:alphaModFix/>
          </a:blip>
          <a:stretch>
            <a:fillRect/>
          </a:stretch>
        </p:blipFill>
        <p:spPr>
          <a:xfrm rot="-82">
            <a:off x="3289154" y="3891062"/>
            <a:ext cx="778309" cy="916854"/>
          </a:xfrm>
          <a:prstGeom prst="rect">
            <a:avLst/>
          </a:prstGeom>
          <a:noFill/>
          <a:ln>
            <a:noFill/>
          </a:ln>
        </p:spPr>
      </p:pic>
      <p:pic>
        <p:nvPicPr>
          <p:cNvPr id="97" name="Google Shape;97;p19"/>
          <p:cNvPicPr preferRelativeResize="0"/>
          <p:nvPr/>
        </p:nvPicPr>
        <p:blipFill>
          <a:blip r:embed="rId8">
            <a:alphaModFix/>
          </a:blip>
          <a:stretch>
            <a:fillRect/>
          </a:stretch>
        </p:blipFill>
        <p:spPr>
          <a:xfrm>
            <a:off x="6896774" y="4211210"/>
            <a:ext cx="595851" cy="595853"/>
          </a:xfrm>
          <a:prstGeom prst="rect">
            <a:avLst/>
          </a:prstGeom>
          <a:noFill/>
          <a:ln>
            <a:noFill/>
          </a:ln>
          <a:effectLst>
            <a:outerShdw blurRad="214313" algn="bl" rotWithShape="0">
              <a:schemeClr val="lt1"/>
            </a:outerShdw>
          </a:effectLst>
        </p:spPr>
      </p:pic>
      <p:pic>
        <p:nvPicPr>
          <p:cNvPr id="98" name="Google Shape;98;p19"/>
          <p:cNvPicPr preferRelativeResize="0"/>
          <p:nvPr/>
        </p:nvPicPr>
        <p:blipFill>
          <a:blip r:embed="rId9">
            <a:alphaModFix/>
          </a:blip>
          <a:stretch>
            <a:fillRect/>
          </a:stretch>
        </p:blipFill>
        <p:spPr>
          <a:xfrm>
            <a:off x="4599347" y="438550"/>
            <a:ext cx="1916885" cy="595852"/>
          </a:xfrm>
          <a:prstGeom prst="rect">
            <a:avLst/>
          </a:prstGeom>
          <a:noFill/>
          <a:ln>
            <a:noFill/>
          </a:ln>
          <a:effectLst>
            <a:outerShdw blurRad="214313" algn="bl" rotWithShape="0">
              <a:schemeClr val="lt1"/>
            </a:outerShdw>
          </a:effectLst>
        </p:spPr>
      </p:pic>
      <p:pic>
        <p:nvPicPr>
          <p:cNvPr id="99" name="Google Shape;99;p19"/>
          <p:cNvPicPr preferRelativeResize="0"/>
          <p:nvPr/>
        </p:nvPicPr>
        <p:blipFill>
          <a:blip r:embed="rId10">
            <a:alphaModFix/>
          </a:blip>
          <a:stretch>
            <a:fillRect/>
          </a:stretch>
        </p:blipFill>
        <p:spPr>
          <a:xfrm>
            <a:off x="7612951" y="1953386"/>
            <a:ext cx="914338" cy="457177"/>
          </a:xfrm>
          <a:prstGeom prst="rect">
            <a:avLst/>
          </a:prstGeom>
          <a:noFill/>
          <a:ln>
            <a:noFill/>
          </a:ln>
          <a:effectLst>
            <a:outerShdw blurRad="214313" algn="bl" rotWithShape="0">
              <a:schemeClr val="lt1"/>
            </a:outerShdw>
          </a:effectLst>
        </p:spPr>
      </p:pic>
      <p:pic>
        <p:nvPicPr>
          <p:cNvPr id="100" name="Google Shape;100;p19"/>
          <p:cNvPicPr preferRelativeResize="0"/>
          <p:nvPr/>
        </p:nvPicPr>
        <p:blipFill rotWithShape="1">
          <a:blip r:embed="rId11">
            <a:alphaModFix/>
          </a:blip>
          <a:srcRect l="36387" r="34966"/>
          <a:stretch/>
        </p:blipFill>
        <p:spPr>
          <a:xfrm>
            <a:off x="7678826" y="2487901"/>
            <a:ext cx="782574" cy="781321"/>
          </a:xfrm>
          <a:prstGeom prst="rect">
            <a:avLst/>
          </a:prstGeom>
          <a:noFill/>
          <a:ln>
            <a:noFill/>
          </a:ln>
          <a:effectLst>
            <a:outerShdw blurRad="214313" algn="bl" rotWithShape="0">
              <a:schemeClr val="lt1"/>
            </a:outerShdw>
          </a:effectLst>
        </p:spPr>
      </p:pic>
      <p:pic>
        <p:nvPicPr>
          <p:cNvPr id="101" name="Google Shape;101;p19"/>
          <p:cNvPicPr preferRelativeResize="0"/>
          <p:nvPr/>
        </p:nvPicPr>
        <p:blipFill rotWithShape="1">
          <a:blip r:embed="rId12">
            <a:alphaModFix/>
          </a:blip>
          <a:srcRect t="1181" b="1171"/>
          <a:stretch/>
        </p:blipFill>
        <p:spPr>
          <a:xfrm>
            <a:off x="6103308" y="1221676"/>
            <a:ext cx="1389313" cy="1356601"/>
          </a:xfrm>
          <a:prstGeom prst="rect">
            <a:avLst/>
          </a:prstGeom>
          <a:noFill/>
          <a:ln>
            <a:noFill/>
          </a:ln>
          <a:effectLst>
            <a:outerShdw blurRad="214313" algn="bl" rotWithShape="0">
              <a:schemeClr val="lt1"/>
            </a:outerShdw>
          </a:effectLst>
        </p:spPr>
      </p:pic>
      <p:pic>
        <p:nvPicPr>
          <p:cNvPr id="102" name="Google Shape;102;p19"/>
          <p:cNvPicPr preferRelativeResize="0"/>
          <p:nvPr/>
        </p:nvPicPr>
        <p:blipFill>
          <a:blip r:embed="rId13">
            <a:alphaModFix/>
          </a:blip>
          <a:stretch>
            <a:fillRect/>
          </a:stretch>
        </p:blipFill>
        <p:spPr>
          <a:xfrm>
            <a:off x="7864396" y="4144164"/>
            <a:ext cx="662895" cy="662895"/>
          </a:xfrm>
          <a:prstGeom prst="rect">
            <a:avLst/>
          </a:prstGeom>
          <a:noFill/>
          <a:ln>
            <a:noFill/>
          </a:ln>
          <a:effectLst>
            <a:outerShdw blurRad="214313" algn="bl" rotWithShape="0">
              <a:schemeClr val="lt1"/>
            </a:outerShdw>
          </a:effectLst>
        </p:spPr>
      </p:pic>
      <p:pic>
        <p:nvPicPr>
          <p:cNvPr id="103" name="Google Shape;103;p19"/>
          <p:cNvPicPr preferRelativeResize="0"/>
          <p:nvPr/>
        </p:nvPicPr>
        <p:blipFill rotWithShape="1">
          <a:blip r:embed="rId14">
            <a:alphaModFix/>
          </a:blip>
          <a:srcRect t="27453" b="49690"/>
          <a:stretch/>
        </p:blipFill>
        <p:spPr>
          <a:xfrm>
            <a:off x="4853095" y="3677825"/>
            <a:ext cx="1705209" cy="389763"/>
          </a:xfrm>
          <a:prstGeom prst="rect">
            <a:avLst/>
          </a:prstGeom>
          <a:noFill/>
          <a:ln>
            <a:noFill/>
          </a:ln>
          <a:effectLst>
            <a:outerShdw blurRad="214313" algn="bl" rotWithShape="0">
              <a:schemeClr val="lt1"/>
            </a:outerShdw>
          </a:effectLst>
        </p:spPr>
      </p:pic>
      <p:pic>
        <p:nvPicPr>
          <p:cNvPr id="104" name="Google Shape;104;p19"/>
          <p:cNvPicPr preferRelativeResize="0"/>
          <p:nvPr/>
        </p:nvPicPr>
        <p:blipFill>
          <a:blip r:embed="rId15">
            <a:alphaModFix/>
          </a:blip>
          <a:stretch>
            <a:fillRect/>
          </a:stretch>
        </p:blipFill>
        <p:spPr>
          <a:xfrm>
            <a:off x="7678833" y="1111747"/>
            <a:ext cx="782567" cy="764304"/>
          </a:xfrm>
          <a:prstGeom prst="rect">
            <a:avLst/>
          </a:prstGeom>
          <a:noFill/>
          <a:ln>
            <a:noFill/>
          </a:ln>
          <a:effectLst>
            <a:outerShdw blurRad="214313" algn="bl" rotWithShape="0">
              <a:schemeClr val="lt1"/>
            </a:outerShdw>
          </a:effectLst>
        </p:spPr>
      </p:pic>
      <p:pic>
        <p:nvPicPr>
          <p:cNvPr id="105" name="Google Shape;105;p19"/>
          <p:cNvPicPr preferRelativeResize="0"/>
          <p:nvPr/>
        </p:nvPicPr>
        <p:blipFill>
          <a:blip r:embed="rId16">
            <a:alphaModFix/>
          </a:blip>
          <a:stretch>
            <a:fillRect/>
          </a:stretch>
        </p:blipFill>
        <p:spPr>
          <a:xfrm>
            <a:off x="6610412" y="563738"/>
            <a:ext cx="1916875" cy="617244"/>
          </a:xfrm>
          <a:prstGeom prst="rect">
            <a:avLst/>
          </a:prstGeom>
          <a:noFill/>
          <a:ln>
            <a:noFill/>
          </a:ln>
          <a:effectLst>
            <a:outerShdw blurRad="214313" algn="bl" rotWithShape="0">
              <a:schemeClr val="lt1"/>
            </a:outerShdw>
          </a:effectLst>
        </p:spPr>
      </p:pic>
      <p:pic>
        <p:nvPicPr>
          <p:cNvPr id="106" name="Google Shape;106;p19"/>
          <p:cNvPicPr preferRelativeResize="0"/>
          <p:nvPr/>
        </p:nvPicPr>
        <p:blipFill>
          <a:blip r:embed="rId17">
            <a:alphaModFix/>
          </a:blip>
          <a:stretch>
            <a:fillRect/>
          </a:stretch>
        </p:blipFill>
        <p:spPr>
          <a:xfrm>
            <a:off x="4947200" y="3155034"/>
            <a:ext cx="1035793" cy="440212"/>
          </a:xfrm>
          <a:prstGeom prst="rect">
            <a:avLst/>
          </a:prstGeom>
          <a:noFill/>
          <a:ln>
            <a:noFill/>
          </a:ln>
          <a:effectLst>
            <a:outerShdw blurRad="214313" algn="bl" rotWithShape="0">
              <a:schemeClr val="lt1"/>
            </a:outerShdw>
          </a:effectLst>
        </p:spPr>
      </p:pic>
      <p:pic>
        <p:nvPicPr>
          <p:cNvPr id="107" name="Google Shape;107;p19"/>
          <p:cNvPicPr preferRelativeResize="0"/>
          <p:nvPr/>
        </p:nvPicPr>
        <p:blipFill>
          <a:blip r:embed="rId18">
            <a:alphaModFix/>
          </a:blip>
          <a:stretch>
            <a:fillRect/>
          </a:stretch>
        </p:blipFill>
        <p:spPr>
          <a:xfrm>
            <a:off x="4625450" y="1269534"/>
            <a:ext cx="1477859" cy="443358"/>
          </a:xfrm>
          <a:prstGeom prst="rect">
            <a:avLst/>
          </a:prstGeom>
          <a:noFill/>
          <a:ln>
            <a:noFill/>
          </a:ln>
          <a:effectLst>
            <a:outerShdw blurRad="214313" algn="bl" rotWithShape="0">
              <a:schemeClr val="lt1"/>
            </a:outerShdw>
          </a:effectLst>
        </p:spPr>
      </p:pic>
      <p:pic>
        <p:nvPicPr>
          <p:cNvPr id="108" name="Google Shape;108;p19"/>
          <p:cNvPicPr preferRelativeResize="0"/>
          <p:nvPr/>
        </p:nvPicPr>
        <p:blipFill>
          <a:blip r:embed="rId19">
            <a:alphaModFix/>
          </a:blip>
          <a:stretch>
            <a:fillRect/>
          </a:stretch>
        </p:blipFill>
        <p:spPr>
          <a:xfrm>
            <a:off x="4599177" y="4210351"/>
            <a:ext cx="2213049" cy="597568"/>
          </a:xfrm>
          <a:prstGeom prst="rect">
            <a:avLst/>
          </a:prstGeom>
          <a:noFill/>
          <a:ln>
            <a:noFill/>
          </a:ln>
          <a:effectLst>
            <a:outerShdw blurRad="214313" algn="bl" rotWithShape="0">
              <a:schemeClr val="lt1"/>
            </a:outerShdw>
          </a:effectLst>
        </p:spPr>
      </p:pic>
      <p:pic>
        <p:nvPicPr>
          <p:cNvPr id="109" name="Google Shape;109;p19"/>
          <p:cNvPicPr preferRelativeResize="0"/>
          <p:nvPr/>
        </p:nvPicPr>
        <p:blipFill>
          <a:blip r:embed="rId20">
            <a:alphaModFix/>
          </a:blip>
          <a:stretch>
            <a:fillRect/>
          </a:stretch>
        </p:blipFill>
        <p:spPr>
          <a:xfrm>
            <a:off x="7281133" y="3427301"/>
            <a:ext cx="1180267" cy="558781"/>
          </a:xfrm>
          <a:prstGeom prst="rect">
            <a:avLst/>
          </a:prstGeom>
          <a:noFill/>
          <a:ln>
            <a:noFill/>
          </a:ln>
          <a:effectLst>
            <a:outerShdw blurRad="214313" algn="bl" rotWithShape="0">
              <a:schemeClr val="lt1"/>
            </a:outerShdw>
          </a:effectLst>
        </p:spPr>
      </p:pic>
      <p:pic>
        <p:nvPicPr>
          <p:cNvPr id="110" name="Google Shape;110;p19"/>
          <p:cNvPicPr preferRelativeResize="0"/>
          <p:nvPr/>
        </p:nvPicPr>
        <p:blipFill>
          <a:blip r:embed="rId21">
            <a:alphaModFix/>
          </a:blip>
          <a:stretch>
            <a:fillRect/>
          </a:stretch>
        </p:blipFill>
        <p:spPr>
          <a:xfrm>
            <a:off x="4505126" y="1841377"/>
            <a:ext cx="1477863" cy="1194684"/>
          </a:xfrm>
          <a:prstGeom prst="rect">
            <a:avLst/>
          </a:prstGeom>
          <a:noFill/>
          <a:ln>
            <a:noFill/>
          </a:ln>
          <a:effectLst>
            <a:outerShdw blurRad="214313" algn="bl" rotWithShape="0">
              <a:schemeClr val="lt1"/>
            </a:outerShdw>
          </a:effectLst>
        </p:spPr>
      </p:pic>
      <p:pic>
        <p:nvPicPr>
          <p:cNvPr id="111" name="Google Shape;111;p19"/>
          <p:cNvPicPr preferRelativeResize="0"/>
          <p:nvPr/>
        </p:nvPicPr>
        <p:blipFill>
          <a:blip r:embed="rId22">
            <a:alphaModFix/>
          </a:blip>
          <a:stretch>
            <a:fillRect/>
          </a:stretch>
        </p:blipFill>
        <p:spPr>
          <a:xfrm>
            <a:off x="6288006" y="2765555"/>
            <a:ext cx="914325" cy="914325"/>
          </a:xfrm>
          <a:prstGeom prst="rect">
            <a:avLst/>
          </a:prstGeom>
          <a:noFill/>
          <a:ln>
            <a:noFill/>
          </a:ln>
          <a:effectLst>
            <a:outerShdw blurRad="214313" algn="bl" rotWithShape="0">
              <a:schemeClr val="lt1"/>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aphicFrame>
        <p:nvGraphicFramePr>
          <p:cNvPr id="130" name="Google Shape;130;p22"/>
          <p:cNvGraphicFramePr/>
          <p:nvPr/>
        </p:nvGraphicFramePr>
        <p:xfrm>
          <a:off x="4732750" y="341525"/>
          <a:ext cx="3806700" cy="4697730"/>
        </p:xfrm>
        <a:graphic>
          <a:graphicData uri="http://schemas.openxmlformats.org/drawingml/2006/table">
            <a:tbl>
              <a:tblPr>
                <a:noFill/>
                <a:tableStyleId>{94EF44B9-F965-4CBB-ACE5-00085DF0D143}</a:tableStyleId>
              </a:tblPr>
              <a:tblGrid>
                <a:gridCol w="645350">
                  <a:extLst>
                    <a:ext uri="{9D8B030D-6E8A-4147-A177-3AD203B41FA5}">
                      <a16:colId xmlns:a16="http://schemas.microsoft.com/office/drawing/2014/main" val="20000"/>
                    </a:ext>
                  </a:extLst>
                </a:gridCol>
                <a:gridCol w="2366900">
                  <a:extLst>
                    <a:ext uri="{9D8B030D-6E8A-4147-A177-3AD203B41FA5}">
                      <a16:colId xmlns:a16="http://schemas.microsoft.com/office/drawing/2014/main" val="20001"/>
                    </a:ext>
                  </a:extLst>
                </a:gridCol>
                <a:gridCol w="794450">
                  <a:extLst>
                    <a:ext uri="{9D8B030D-6E8A-4147-A177-3AD203B41FA5}">
                      <a16:colId xmlns:a16="http://schemas.microsoft.com/office/drawing/2014/main" val="20002"/>
                    </a:ext>
                  </a:extLst>
                </a:gridCol>
              </a:tblGrid>
              <a:tr h="240030">
                <a:tc>
                  <a:txBody>
                    <a:bodyPr/>
                    <a:lstStyle/>
                    <a:p>
                      <a:pPr marL="0" lvl="0" indent="0" algn="ctr" rtl="0">
                        <a:lnSpc>
                          <a:spcPct val="100000"/>
                        </a:lnSpc>
                        <a:spcBef>
                          <a:spcPts val="100"/>
                        </a:spcBef>
                        <a:spcAft>
                          <a:spcPts val="100"/>
                        </a:spcAft>
                        <a:buNone/>
                      </a:pPr>
                      <a:r>
                        <a:rPr lang="en-US" sz="1500" b="1"/>
                        <a:t>Rank</a:t>
                      </a:r>
                      <a:endParaRPr sz="1500" b="1"/>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500" b="1"/>
                        <a:t>DBMS</a:t>
                      </a:r>
                      <a:endParaRPr sz="1500" b="1"/>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500" b="1"/>
                        <a:t>Score</a:t>
                      </a:r>
                      <a:endParaRPr sz="1500" b="1"/>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0"/>
                  </a:ext>
                </a:extLst>
              </a:tr>
              <a:tr h="247650">
                <a:tc>
                  <a:txBody>
                    <a:bodyPr/>
                    <a:lstStyle/>
                    <a:p>
                      <a:pPr marL="0" lvl="0" indent="0" algn="ctr" rtl="0">
                        <a:lnSpc>
                          <a:spcPct val="100000"/>
                        </a:lnSpc>
                        <a:spcBef>
                          <a:spcPts val="100"/>
                        </a:spcBef>
                        <a:spcAft>
                          <a:spcPts val="100"/>
                        </a:spcAft>
                        <a:buNone/>
                      </a:pPr>
                      <a:r>
                        <a:rPr lang="en-US" sz="1300"/>
                        <a:t>1</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Oracle</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1258.48</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247650">
                <a:tc>
                  <a:txBody>
                    <a:bodyPr/>
                    <a:lstStyle/>
                    <a:p>
                      <a:pPr marL="0" lvl="0" indent="0" algn="ctr" rtl="0">
                        <a:lnSpc>
                          <a:spcPct val="100000"/>
                        </a:lnSpc>
                        <a:spcBef>
                          <a:spcPts val="100"/>
                        </a:spcBef>
                        <a:spcAft>
                          <a:spcPts val="100"/>
                        </a:spcAft>
                        <a:buNone/>
                      </a:pPr>
                      <a:r>
                        <a:rPr lang="en-US" sz="1300"/>
                        <a:t>2</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MySQL</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1026.86</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247650">
                <a:tc>
                  <a:txBody>
                    <a:bodyPr/>
                    <a:lstStyle/>
                    <a:p>
                      <a:pPr marL="0" lvl="0" indent="0" algn="ctr" rtl="0">
                        <a:lnSpc>
                          <a:spcPct val="100000"/>
                        </a:lnSpc>
                        <a:spcBef>
                          <a:spcPts val="100"/>
                        </a:spcBef>
                        <a:spcAft>
                          <a:spcPts val="100"/>
                        </a:spcAft>
                        <a:buNone/>
                      </a:pPr>
                      <a:r>
                        <a:rPr lang="en-US" sz="1300"/>
                        <a:t>3</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Microsoft SQL Server</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815.18</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247650">
                <a:tc>
                  <a:txBody>
                    <a:bodyPr/>
                    <a:lstStyle/>
                    <a:p>
                      <a:pPr marL="0" lvl="0" indent="0" algn="ctr" rtl="0">
                        <a:lnSpc>
                          <a:spcPct val="100000"/>
                        </a:lnSpc>
                        <a:spcBef>
                          <a:spcPts val="100"/>
                        </a:spcBef>
                        <a:spcAft>
                          <a:spcPts val="100"/>
                        </a:spcAft>
                        <a:buNone/>
                      </a:pPr>
                      <a:r>
                        <a:rPr lang="en-US" sz="1300"/>
                        <a:t>4</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PostgreSQL</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637.39</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4"/>
                  </a:ext>
                </a:extLst>
              </a:tr>
              <a:tr h="247650">
                <a:tc>
                  <a:txBody>
                    <a:bodyPr/>
                    <a:lstStyle/>
                    <a:p>
                      <a:pPr marL="0" lvl="0" indent="0" algn="ctr" rtl="0">
                        <a:lnSpc>
                          <a:spcPct val="115000"/>
                        </a:lnSpc>
                        <a:spcBef>
                          <a:spcPts val="0"/>
                        </a:spcBef>
                        <a:spcAft>
                          <a:spcPts val="0"/>
                        </a:spcAft>
                        <a:buNone/>
                      </a:pPr>
                      <a:r>
                        <a:rPr lang="en-US" sz="1300"/>
                        <a:t>5</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300"/>
                        <a:t>MongoDB</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en-US" sz="1300"/>
                        <a:t>420.98</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5"/>
                  </a:ext>
                </a:extLst>
              </a:tr>
              <a:tr h="247650">
                <a:tc>
                  <a:txBody>
                    <a:bodyPr/>
                    <a:lstStyle/>
                    <a:p>
                      <a:pPr marL="0" lvl="0" indent="0" algn="ctr" rtl="0">
                        <a:lnSpc>
                          <a:spcPct val="100000"/>
                        </a:lnSpc>
                        <a:spcBef>
                          <a:spcPts val="100"/>
                        </a:spcBef>
                        <a:spcAft>
                          <a:spcPts val="100"/>
                        </a:spcAft>
                        <a:buNone/>
                      </a:pPr>
                      <a:r>
                        <a:rPr lang="en-US" sz="1300">
                          <a:solidFill>
                            <a:srgbClr val="999999"/>
                          </a:solidFill>
                        </a:rPr>
                        <a:t>7</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Snowflake</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135.97</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ctr" rtl="0">
                        <a:lnSpc>
                          <a:spcPct val="100000"/>
                        </a:lnSpc>
                        <a:spcBef>
                          <a:spcPts val="100"/>
                        </a:spcBef>
                        <a:spcAft>
                          <a:spcPts val="100"/>
                        </a:spcAft>
                        <a:buNone/>
                      </a:pPr>
                      <a:r>
                        <a:rPr lang="en-US" sz="1300"/>
                        <a:t>9</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IBM Db2</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123</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7"/>
                  </a:ext>
                </a:extLst>
              </a:tr>
              <a:tr h="247650">
                <a:tc>
                  <a:txBody>
                    <a:bodyPr/>
                    <a:lstStyle/>
                    <a:p>
                      <a:pPr marL="0" lvl="0" indent="0" algn="ctr" rtl="0">
                        <a:lnSpc>
                          <a:spcPct val="100000"/>
                        </a:lnSpc>
                        <a:spcBef>
                          <a:spcPts val="100"/>
                        </a:spcBef>
                        <a:spcAft>
                          <a:spcPts val="100"/>
                        </a:spcAft>
                        <a:buNone/>
                      </a:pPr>
                      <a:r>
                        <a:rPr lang="en-US" sz="1300"/>
                        <a:t>10</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SQLite</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104.79</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8"/>
                  </a:ext>
                </a:extLst>
              </a:tr>
              <a:tr h="247650">
                <a:tc>
                  <a:txBody>
                    <a:bodyPr/>
                    <a:lstStyle/>
                    <a:p>
                      <a:pPr marL="0" lvl="0" indent="0" algn="ctr" rtl="0">
                        <a:lnSpc>
                          <a:spcPct val="100000"/>
                        </a:lnSpc>
                        <a:spcBef>
                          <a:spcPts val="100"/>
                        </a:spcBef>
                        <a:spcAft>
                          <a:spcPts val="100"/>
                        </a:spcAft>
                        <a:buNone/>
                      </a:pPr>
                      <a:r>
                        <a:rPr lang="en-US" sz="1300"/>
                        <a:t>12</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Microsoft Access</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96.37</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9"/>
                  </a:ext>
                </a:extLst>
              </a:tr>
              <a:tr h="247650">
                <a:tc>
                  <a:txBody>
                    <a:bodyPr/>
                    <a:lstStyle/>
                    <a:p>
                      <a:pPr marL="0" lvl="0" indent="0" algn="ctr" rtl="0">
                        <a:lnSpc>
                          <a:spcPct val="100000"/>
                        </a:lnSpc>
                        <a:spcBef>
                          <a:spcPts val="100"/>
                        </a:spcBef>
                        <a:spcAft>
                          <a:spcPts val="100"/>
                        </a:spcAft>
                        <a:buNone/>
                      </a:pPr>
                      <a:r>
                        <a:rPr lang="en-US" sz="1300"/>
                        <a:t>14</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MariaDB</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86.53</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10"/>
                  </a:ext>
                </a:extLst>
              </a:tr>
              <a:tr h="247650">
                <a:tc>
                  <a:txBody>
                    <a:bodyPr/>
                    <a:lstStyle/>
                    <a:p>
                      <a:pPr marL="0" lvl="0" indent="0" algn="ctr" rtl="0">
                        <a:lnSpc>
                          <a:spcPct val="100000"/>
                        </a:lnSpc>
                        <a:spcBef>
                          <a:spcPts val="100"/>
                        </a:spcBef>
                        <a:spcAft>
                          <a:spcPts val="100"/>
                        </a:spcAft>
                        <a:buNone/>
                      </a:pPr>
                      <a:r>
                        <a:rPr lang="en-US" sz="1300"/>
                        <a:t>16</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Microsoft Azure SQL Database</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75.03</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11"/>
                  </a:ext>
                </a:extLst>
              </a:tr>
              <a:tr h="247650">
                <a:tc>
                  <a:txBody>
                    <a:bodyPr/>
                    <a:lstStyle/>
                    <a:p>
                      <a:pPr marL="0" lvl="0" indent="0" algn="ctr" rtl="0">
                        <a:lnSpc>
                          <a:spcPct val="100000"/>
                        </a:lnSpc>
                        <a:spcBef>
                          <a:spcPts val="100"/>
                        </a:spcBef>
                        <a:spcAft>
                          <a:spcPts val="100"/>
                        </a:spcAft>
                        <a:buNone/>
                      </a:pPr>
                      <a:r>
                        <a:rPr lang="en-US" sz="1300">
                          <a:solidFill>
                            <a:srgbClr val="999999"/>
                          </a:solidFill>
                        </a:rPr>
                        <a:t>18</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Google BigQuery</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55.53</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2"/>
                  </a:ext>
                </a:extLst>
              </a:tr>
              <a:tr h="247650">
                <a:tc>
                  <a:txBody>
                    <a:bodyPr/>
                    <a:lstStyle/>
                    <a:p>
                      <a:pPr marL="0" lvl="0" indent="0" algn="ctr" rtl="0">
                        <a:lnSpc>
                          <a:spcPct val="100000"/>
                        </a:lnSpc>
                        <a:spcBef>
                          <a:spcPts val="100"/>
                        </a:spcBef>
                        <a:spcAft>
                          <a:spcPts val="100"/>
                        </a:spcAft>
                        <a:buNone/>
                      </a:pPr>
                      <a:r>
                        <a:rPr lang="en-US" sz="1300">
                          <a:solidFill>
                            <a:srgbClr val="999999"/>
                          </a:solidFill>
                        </a:rPr>
                        <a:t>19</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Apache Hive</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55.24</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3"/>
                  </a:ext>
                </a:extLst>
              </a:tr>
              <a:tr h="247650">
                <a:tc>
                  <a:txBody>
                    <a:bodyPr/>
                    <a:lstStyle/>
                    <a:p>
                      <a:pPr marL="0" lvl="0" indent="0" algn="ctr" rtl="0">
                        <a:lnSpc>
                          <a:spcPct val="100000"/>
                        </a:lnSpc>
                        <a:spcBef>
                          <a:spcPts val="100"/>
                        </a:spcBef>
                        <a:spcAft>
                          <a:spcPts val="100"/>
                        </a:spcAft>
                        <a:buNone/>
                      </a:pPr>
                      <a:r>
                        <a:rPr lang="en-US" sz="1300">
                          <a:solidFill>
                            <a:srgbClr val="999999"/>
                          </a:solidFill>
                        </a:rPr>
                        <a:t>20</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FileMaker</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46.67</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4"/>
                  </a:ext>
                </a:extLst>
              </a:tr>
              <a:tr h="247650">
                <a:tc>
                  <a:txBody>
                    <a:bodyPr/>
                    <a:lstStyle/>
                    <a:p>
                      <a:pPr marL="0" lvl="0" indent="0" algn="ctr" rtl="0">
                        <a:lnSpc>
                          <a:spcPct val="100000"/>
                        </a:lnSpc>
                        <a:spcBef>
                          <a:spcPts val="100"/>
                        </a:spcBef>
                        <a:spcAft>
                          <a:spcPts val="100"/>
                        </a:spcAft>
                        <a:buNone/>
                      </a:pPr>
                      <a:r>
                        <a:rPr lang="en-US" sz="1300">
                          <a:solidFill>
                            <a:srgbClr val="999999"/>
                          </a:solidFill>
                        </a:rPr>
                        <a:t>22</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SAP HANA</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42.36</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5"/>
                  </a:ext>
                </a:extLst>
              </a:tr>
              <a:tr h="247650">
                <a:tc>
                  <a:txBody>
                    <a:bodyPr/>
                    <a:lstStyle/>
                    <a:p>
                      <a:pPr marL="0" lvl="0" indent="0" algn="ctr" rtl="0">
                        <a:lnSpc>
                          <a:spcPct val="100000"/>
                        </a:lnSpc>
                        <a:spcBef>
                          <a:spcPts val="100"/>
                        </a:spcBef>
                        <a:spcAft>
                          <a:spcPts val="100"/>
                        </a:spcAft>
                        <a:buNone/>
                      </a:pPr>
                      <a:r>
                        <a:rPr lang="en-US" sz="1300"/>
                        <a:t>23</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00000"/>
                        </a:lnSpc>
                        <a:spcBef>
                          <a:spcPts val="100"/>
                        </a:spcBef>
                        <a:spcAft>
                          <a:spcPts val="100"/>
                        </a:spcAft>
                        <a:buNone/>
                      </a:pPr>
                      <a:r>
                        <a:rPr lang="en-US" sz="1300"/>
                        <a:t>Teradata</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00000"/>
                        </a:lnSpc>
                        <a:spcBef>
                          <a:spcPts val="100"/>
                        </a:spcBef>
                        <a:spcAft>
                          <a:spcPts val="100"/>
                        </a:spcAft>
                        <a:buNone/>
                      </a:pPr>
                      <a:r>
                        <a:rPr lang="en-US" sz="1300"/>
                        <a:t>42.25</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16"/>
                  </a:ext>
                </a:extLst>
              </a:tr>
              <a:tr h="247650">
                <a:tc>
                  <a:txBody>
                    <a:bodyPr/>
                    <a:lstStyle/>
                    <a:p>
                      <a:pPr marL="0" lvl="0" indent="0" algn="ctr" rtl="0">
                        <a:lnSpc>
                          <a:spcPct val="100000"/>
                        </a:lnSpc>
                        <a:spcBef>
                          <a:spcPts val="100"/>
                        </a:spcBef>
                        <a:spcAft>
                          <a:spcPts val="100"/>
                        </a:spcAft>
                        <a:buNone/>
                      </a:pPr>
                      <a:r>
                        <a:rPr lang="en-US" sz="1300">
                          <a:solidFill>
                            <a:srgbClr val="999999"/>
                          </a:solidFill>
                        </a:rPr>
                        <a:t>25</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100"/>
                        </a:spcBef>
                        <a:spcAft>
                          <a:spcPts val="100"/>
                        </a:spcAft>
                        <a:buNone/>
                      </a:pPr>
                      <a:r>
                        <a:rPr lang="en-US" sz="1300">
                          <a:solidFill>
                            <a:srgbClr val="999999"/>
                          </a:solidFill>
                        </a:rPr>
                        <a:t>SAP Adaptive Server</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tc>
                  <a:txBody>
                    <a:bodyPr/>
                    <a:lstStyle/>
                    <a:p>
                      <a:pPr marL="0" lvl="0" indent="0" algn="r" rtl="0">
                        <a:lnSpc>
                          <a:spcPct val="100000"/>
                        </a:lnSpc>
                        <a:spcBef>
                          <a:spcPts val="100"/>
                        </a:spcBef>
                        <a:spcAft>
                          <a:spcPts val="100"/>
                        </a:spcAft>
                        <a:buNone/>
                      </a:pPr>
                      <a:r>
                        <a:rPr lang="en-US" sz="1300">
                          <a:solidFill>
                            <a:srgbClr val="999999"/>
                          </a:solidFill>
                        </a:rPr>
                        <a:t>33.28</a:t>
                      </a:r>
                      <a:endParaRPr sz="1300">
                        <a:solidFill>
                          <a:srgbClr val="999999"/>
                        </a:solidFill>
                      </a:endParaRPr>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7"/>
                  </a:ext>
                </a:extLst>
              </a:tr>
              <a:tr h="247650">
                <a:tc>
                  <a:txBody>
                    <a:bodyPr/>
                    <a:lstStyle/>
                    <a:p>
                      <a:pPr marL="0" lvl="0" indent="0" algn="ctr" rtl="0">
                        <a:lnSpc>
                          <a:spcPct val="115000"/>
                        </a:lnSpc>
                        <a:spcBef>
                          <a:spcPts val="0"/>
                        </a:spcBef>
                        <a:spcAft>
                          <a:spcPts val="0"/>
                        </a:spcAft>
                        <a:buNone/>
                      </a:pPr>
                      <a:r>
                        <a:rPr lang="en-US" sz="1300"/>
                        <a:t>30</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300"/>
                        <a:t>Firebird</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en-US" sz="1300"/>
                        <a:t>19.97</a:t>
                      </a:r>
                      <a:endParaRPr sz="1300"/>
                    </a:p>
                  </a:txBody>
                  <a:tcPr marL="14288" marR="14288" marT="9525" marB="9525" anchor="b">
                    <a:lnL w="5775" cap="flat" cmpd="sng">
                      <a:solidFill>
                        <a:srgbClr val="CCCCCC">
                          <a:alpha val="0"/>
                        </a:srgbClr>
                      </a:solidFill>
                      <a:prstDash val="solid"/>
                      <a:round/>
                      <a:headEnd type="none" w="sm" len="sm"/>
                      <a:tailEnd type="none" w="sm" len="sm"/>
                    </a:lnL>
                    <a:lnR w="5775" cap="flat" cmpd="sng">
                      <a:solidFill>
                        <a:srgbClr val="CCCCCC">
                          <a:alpha val="0"/>
                        </a:srgbClr>
                      </a:solidFill>
                      <a:prstDash val="solid"/>
                      <a:round/>
                      <a:headEnd type="none" w="sm" len="sm"/>
                      <a:tailEnd type="none" w="sm" len="sm"/>
                    </a:lnR>
                    <a:lnT w="5775" cap="flat" cmpd="sng">
                      <a:solidFill>
                        <a:srgbClr val="CCCCCC">
                          <a:alpha val="0"/>
                        </a:srgbClr>
                      </a:solidFill>
                      <a:prstDash val="solid"/>
                      <a:round/>
                      <a:headEnd type="none" w="sm" len="sm"/>
                      <a:tailEnd type="none" w="sm" len="sm"/>
                    </a:lnT>
                    <a:lnB w="5775"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18"/>
                  </a:ext>
                </a:extLst>
              </a:tr>
            </a:tbl>
          </a:graphicData>
        </a:graphic>
      </p:graphicFrame>
      <p:sp>
        <p:nvSpPr>
          <p:cNvPr id="131" name="Google Shape;131;p22"/>
          <p:cNvSpPr txBox="1">
            <a:spLocks noGrp="1"/>
          </p:cNvSpPr>
          <p:nvPr>
            <p:ph type="title"/>
          </p:nvPr>
        </p:nvSpPr>
        <p:spPr>
          <a:xfrm>
            <a:off x="466000" y="629363"/>
            <a:ext cx="4266750" cy="690900"/>
          </a:xfrm>
          <a:prstGeom prst="rect">
            <a:avLst/>
          </a:prstGeom>
        </p:spPr>
        <p:txBody>
          <a:bodyPr spcFirstLastPara="1" wrap="square" lIns="45713" tIns="45713" rIns="45713" bIns="45713" anchor="b" anchorCtr="0">
            <a:noAutofit/>
          </a:bodyPr>
          <a:lstStyle/>
          <a:p>
            <a:r>
              <a:rPr lang="en-US"/>
              <a:t>Top Databases</a:t>
            </a:r>
            <a:endParaRPr/>
          </a:p>
        </p:txBody>
      </p:sp>
      <p:sp>
        <p:nvSpPr>
          <p:cNvPr id="132" name="Google Shape;132;p22"/>
          <p:cNvSpPr txBox="1">
            <a:spLocks noGrp="1"/>
          </p:cNvSpPr>
          <p:nvPr>
            <p:ph type="body" idx="1"/>
          </p:nvPr>
        </p:nvSpPr>
        <p:spPr>
          <a:xfrm>
            <a:off x="466000" y="1460000"/>
            <a:ext cx="4014450" cy="3276750"/>
          </a:xfrm>
          <a:prstGeom prst="rect">
            <a:avLst/>
          </a:prstGeom>
        </p:spPr>
        <p:txBody>
          <a:bodyPr spcFirstLastPara="1" wrap="square" lIns="45713" tIns="45713" rIns="45713" bIns="45713" anchor="t" anchorCtr="0">
            <a:noAutofit/>
          </a:bodyPr>
          <a:lstStyle/>
          <a:p>
            <a:pPr>
              <a:lnSpc>
                <a:spcPct val="115000"/>
              </a:lnSpc>
            </a:pPr>
            <a:r>
              <a:rPr lang="en-US"/>
              <a:t>Top 30 DBMS ranked by </a:t>
            </a:r>
            <a:r>
              <a:rPr lang="en-US" u="sng">
                <a:solidFill>
                  <a:schemeClr val="hlink"/>
                </a:solidFill>
                <a:hlinkClick r:id="rId3"/>
              </a:rPr>
              <a:t>db-engines.com</a:t>
            </a:r>
            <a:endParaRPr/>
          </a:p>
          <a:p>
            <a:pPr>
              <a:lnSpc>
                <a:spcPct val="115000"/>
              </a:lnSpc>
            </a:pPr>
            <a:r>
              <a:rPr lang="en-US"/>
              <a:t>Remove "non-relational"</a:t>
            </a:r>
            <a:endParaRPr/>
          </a:p>
          <a:p>
            <a:pPr>
              <a:lnSpc>
                <a:spcPct val="115000"/>
              </a:lnSpc>
            </a:pPr>
            <a:r>
              <a:rPr lang="en-US"/>
              <a:t>Leave MongoDB</a:t>
            </a:r>
            <a:r>
              <a:rPr lang="en-US" sz="2050"/>
              <a:t> </a:t>
            </a:r>
            <a:br>
              <a:rPr lang="en-US" sz="2050"/>
            </a:br>
            <a:r>
              <a:rPr lang="en-US" sz="2000"/>
              <a:t>(most popular non-relational DB)</a:t>
            </a:r>
            <a:endParaRPr sz="2000"/>
          </a:p>
          <a:p>
            <a:pPr>
              <a:lnSpc>
                <a:spcPct val="115000"/>
              </a:lnSpc>
            </a:pPr>
            <a:r>
              <a:rPr lang="en-US"/>
              <a:t>Highlight native supported</a:t>
            </a:r>
            <a:endParaRPr/>
          </a:p>
          <a:p>
            <a:pPr>
              <a:lnSpc>
                <a:spcPct val="115000"/>
              </a:lnSpc>
            </a:pPr>
            <a:r>
              <a:rPr lang="en-US"/>
              <a:t>Full list: </a:t>
            </a:r>
            <a:r>
              <a:rPr lang="en-US" sz="1350" u="sng">
                <a:solidFill>
                  <a:schemeClr val="hlink"/>
                </a:solidFill>
                <a:hlinkClick r:id="rId4"/>
              </a:rPr>
              <a:t>docwiki/RADStudio/en/</a:t>
            </a:r>
            <a:r>
              <a:rPr lang="en-US" sz="1550" u="sng">
                <a:solidFill>
                  <a:schemeClr val="hlink"/>
                </a:solidFill>
                <a:hlinkClick r:id="rId4"/>
              </a:rPr>
              <a:t>Databases_(FireDAC)</a:t>
            </a:r>
            <a:endParaRPr sz="1550"/>
          </a:p>
          <a:p>
            <a:pPr marL="0" indent="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77375" y="1952625"/>
            <a:ext cx="7077750" cy="1367850"/>
          </a:xfrm>
          <a:prstGeom prst="rect">
            <a:avLst/>
          </a:prstGeom>
        </p:spPr>
        <p:txBody>
          <a:bodyPr spcFirstLastPara="1" wrap="square" lIns="45713" tIns="45713" rIns="45713" bIns="45713" anchor="t" anchorCtr="0">
            <a:noAutofit/>
          </a:bodyPr>
          <a:lstStyle/>
          <a:p>
            <a:r>
              <a:rPr lang="en-US" sz="6900" b="1">
                <a:solidFill>
                  <a:srgbClr val="980000"/>
                </a:solidFill>
                <a:latin typeface="Consolas"/>
                <a:ea typeface="Consolas"/>
                <a:cs typeface="Consolas"/>
                <a:sym typeface="Consolas"/>
              </a:rPr>
              <a:t>BEGIN</a:t>
            </a:r>
            <a:endParaRPr sz="6900" b="1">
              <a:solidFill>
                <a:srgbClr val="980000"/>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Blank">
  <a:themeElements>
    <a:clrScheme name="embarcadero_template_2016">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1347</Words>
  <Application>Microsoft Office PowerPoint</Application>
  <PresentationFormat>On-screen Show (16:9)</PresentationFormat>
  <Paragraphs>270</Paragraphs>
  <Slides>28</Slides>
  <Notes>28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Consolas</vt:lpstr>
      <vt:lpstr>Courier New</vt:lpstr>
      <vt:lpstr>Archivo Black</vt:lpstr>
      <vt:lpstr>Calibri</vt:lpstr>
      <vt:lpstr>Arial</vt:lpstr>
      <vt:lpstr>Roboto Light</vt:lpstr>
      <vt:lpstr>Roboto</vt:lpstr>
      <vt:lpstr>Archivo</vt:lpstr>
      <vt:lpstr>Blank</vt:lpstr>
      <vt:lpstr>PowerPoint Presentation</vt:lpstr>
      <vt:lpstr>PowerPoint Presentation</vt:lpstr>
      <vt:lpstr>PowerPoint Presentation</vt:lpstr>
      <vt:lpstr>PowerPoint Presentation</vt:lpstr>
      <vt:lpstr>Introduction to FireDAC: Fundamentals of Data Access Jim McKeeth, GDK Software jim@gdksoftware.com | www.gdksoftware.com August 12, 1:00 PM (CST)  Do you want to access data in your application? FireDAC is the answer. This session provides a comprehensive introduction to the essentials of using FireDAC for accessing various types of data and databases across multiple platforms. Whether you're working with local databases or remote servers, you'll learn the foundational techniques to efficiently manage data in your Delphi applications. A basic understanding of SQL is recommended to make the most of this session. Be sure to catch the FireDAC: Your Secret Dataset Weapon session tomorrow!</vt:lpstr>
      <vt:lpstr>IMPLEMENTATION</vt:lpstr>
      <vt:lpstr>FireDAC Database Access</vt:lpstr>
      <vt:lpstr>Top Databases</vt:lpstr>
      <vt:lpstr>BEGIN</vt:lpstr>
      <vt:lpstr>FireDAC Components [Basics]</vt:lpstr>
      <vt:lpstr>Database Base Management System</vt:lpstr>
      <vt:lpstr>Structured Query Language Commonly used with DBMS Universal with specific dialects </vt:lpstr>
      <vt:lpstr>Working with SQL</vt:lpstr>
      <vt:lpstr>Working with SQL</vt:lpstr>
      <vt:lpstr>SQLite</vt:lpstr>
      <vt:lpstr>SQLite with FireDAC</vt:lpstr>
      <vt:lpstr>SQLite with FireDAC</vt:lpstr>
      <vt:lpstr>DBGrid Lookup</vt:lpstr>
      <vt:lpstr>Demonstration</vt:lpstr>
      <vt:lpstr>Note on Containers</vt:lpstr>
      <vt:lpstr>MySQL</vt:lpstr>
      <vt:lpstr>MariaDB </vt:lpstr>
      <vt:lpstr>MySQL &amp; MariaDB</vt:lpstr>
      <vt:lpstr>Demonstration</vt:lpstr>
      <vt:lpstr>FINALIZATION</vt:lpstr>
      <vt:lpstr>FireDAC in Depth</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Jim McKeeth</cp:lastModifiedBy>
  <cp:revision>1</cp:revision>
  <dcterms:modified xsi:type="dcterms:W3CDTF">2024-08-12T07:38:35Z</dcterms:modified>
</cp:coreProperties>
</file>